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8"/>
  </p:notesMasterIdLst>
  <p:handoutMasterIdLst>
    <p:handoutMasterId r:id="rId109"/>
  </p:handoutMasterIdLst>
  <p:sldIdLst>
    <p:sldId id="1117" r:id="rId5"/>
    <p:sldId id="1116" r:id="rId6"/>
    <p:sldId id="1119" r:id="rId7"/>
    <p:sldId id="1133" r:id="rId8"/>
    <p:sldId id="1103" r:id="rId9"/>
    <p:sldId id="1095" r:id="rId10"/>
    <p:sldId id="1128" r:id="rId11"/>
    <p:sldId id="1082" r:id="rId12"/>
    <p:sldId id="1190" r:id="rId13"/>
    <p:sldId id="1183" r:id="rId14"/>
    <p:sldId id="1134" r:id="rId15"/>
    <p:sldId id="1055" r:id="rId16"/>
    <p:sldId id="1028" r:id="rId17"/>
    <p:sldId id="1189" r:id="rId18"/>
    <p:sldId id="1127" r:id="rId19"/>
    <p:sldId id="1068" r:id="rId20"/>
    <p:sldId id="1041" r:id="rId21"/>
    <p:sldId id="1046" r:id="rId22"/>
    <p:sldId id="1044" r:id="rId23"/>
    <p:sldId id="1151" r:id="rId24"/>
    <p:sldId id="1150" r:id="rId25"/>
    <p:sldId id="1158" r:id="rId26"/>
    <p:sldId id="1152" r:id="rId27"/>
    <p:sldId id="1153" r:id="rId28"/>
    <p:sldId id="1162" r:id="rId29"/>
    <p:sldId id="1061" r:id="rId30"/>
    <p:sldId id="1108" r:id="rId31"/>
    <p:sldId id="1107" r:id="rId32"/>
    <p:sldId id="1191" r:id="rId33"/>
    <p:sldId id="1106" r:id="rId34"/>
    <p:sldId id="1148" r:id="rId35"/>
    <p:sldId id="1149" r:id="rId36"/>
    <p:sldId id="1163" r:id="rId37"/>
    <p:sldId id="1164" r:id="rId38"/>
    <p:sldId id="1139" r:id="rId39"/>
    <p:sldId id="1140" r:id="rId40"/>
    <p:sldId id="1141" r:id="rId41"/>
    <p:sldId id="1142" r:id="rId42"/>
    <p:sldId id="1144" r:id="rId43"/>
    <p:sldId id="1154" r:id="rId44"/>
    <p:sldId id="1192" r:id="rId45"/>
    <p:sldId id="1073" r:id="rId46"/>
    <p:sldId id="1094" r:id="rId47"/>
    <p:sldId id="1101" r:id="rId48"/>
    <p:sldId id="1102" r:id="rId49"/>
    <p:sldId id="1097" r:id="rId50"/>
    <p:sldId id="1195" r:id="rId51"/>
    <p:sldId id="1194" r:id="rId52"/>
    <p:sldId id="1196" r:id="rId53"/>
    <p:sldId id="1120" r:id="rId54"/>
    <p:sldId id="1121" r:id="rId55"/>
    <p:sldId id="1104" r:id="rId56"/>
    <p:sldId id="1105" r:id="rId57"/>
    <p:sldId id="1155" r:id="rId58"/>
    <p:sldId id="1145" r:id="rId59"/>
    <p:sldId id="1147" r:id="rId60"/>
    <p:sldId id="1146" r:id="rId61"/>
    <p:sldId id="1157" r:id="rId62"/>
    <p:sldId id="1193" r:id="rId63"/>
    <p:sldId id="1156" r:id="rId64"/>
    <p:sldId id="1096" r:id="rId65"/>
    <p:sldId id="1063" r:id="rId66"/>
    <p:sldId id="1184" r:id="rId67"/>
    <p:sldId id="1159" r:id="rId68"/>
    <p:sldId id="1160" r:id="rId69"/>
    <p:sldId id="1077" r:id="rId70"/>
    <p:sldId id="1161" r:id="rId71"/>
    <p:sldId id="1165" r:id="rId72"/>
    <p:sldId id="1124" r:id="rId73"/>
    <p:sldId id="1176" r:id="rId74"/>
    <p:sldId id="1172" r:id="rId75"/>
    <p:sldId id="1171" r:id="rId76"/>
    <p:sldId id="1173" r:id="rId77"/>
    <p:sldId id="1174" r:id="rId78"/>
    <p:sldId id="1175" r:id="rId79"/>
    <p:sldId id="1169" r:id="rId80"/>
    <p:sldId id="1170" r:id="rId81"/>
    <p:sldId id="1167" r:id="rId82"/>
    <p:sldId id="1177" r:id="rId83"/>
    <p:sldId id="1178" r:id="rId84"/>
    <p:sldId id="1179" r:id="rId85"/>
    <p:sldId id="1092" r:id="rId86"/>
    <p:sldId id="1125" r:id="rId87"/>
    <p:sldId id="1126" r:id="rId88"/>
    <p:sldId id="1136" r:id="rId89"/>
    <p:sldId id="1137" r:id="rId90"/>
    <p:sldId id="1138" r:id="rId91"/>
    <p:sldId id="1129" r:id="rId92"/>
    <p:sldId id="1130" r:id="rId93"/>
    <p:sldId id="1131" r:id="rId94"/>
    <p:sldId id="1118" r:id="rId95"/>
    <p:sldId id="1132" r:id="rId96"/>
    <p:sldId id="1100" r:id="rId97"/>
    <p:sldId id="1114" r:id="rId98"/>
    <p:sldId id="1113" r:id="rId99"/>
    <p:sldId id="1065" r:id="rId100"/>
    <p:sldId id="1181" r:id="rId101"/>
    <p:sldId id="1180" r:id="rId102"/>
    <p:sldId id="1185" r:id="rId103"/>
    <p:sldId id="1182" r:id="rId104"/>
    <p:sldId id="1186" r:id="rId105"/>
    <p:sldId id="1187" r:id="rId106"/>
    <p:sldId id="1188" r:id="rId107"/>
  </p:sldIdLst>
  <p:sldSz cx="9144000" cy="6858000" type="screen4x3"/>
  <p:notesSz cx="679450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  <a:srgbClr val="009900"/>
    <a:srgbClr val="FFFF00"/>
    <a:srgbClr val="EAEAEA"/>
    <a:srgbClr val="FF6600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B5A90-60BD-FF44-9A8B-5383BFE0F9ED}" v="1163" dt="2025-09-02T16:09:2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1" autoAdjust="0"/>
    <p:restoredTop sz="93896" autoAdjust="0"/>
  </p:normalViewPr>
  <p:slideViewPr>
    <p:cSldViewPr snapToGrid="0">
      <p:cViewPr varScale="1">
        <p:scale>
          <a:sx n="161" d="100"/>
          <a:sy n="161" d="100"/>
        </p:scale>
        <p:origin x="208" y="1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van Oijen" userId="535b5bdf4c23b207" providerId="LiveId" clId="{C246E225-9C4F-9846-9EA2-30C4B1AD4CAA}"/>
    <pc:docChg chg="modSld">
      <pc:chgData name="Marcel van Oijen" userId="535b5bdf4c23b207" providerId="LiveId" clId="{C246E225-9C4F-9846-9EA2-30C4B1AD4CAA}" dt="2021-05-05T10:27:21.572" v="20"/>
      <pc:docMkLst>
        <pc:docMk/>
      </pc:docMkLst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C246E225-9C4F-9846-9EA2-30C4B1AD4CAA}" dt="2021-05-05T10:27:21.572" v="20"/>
        <pc:sldMkLst>
          <pc:docMk/>
          <pc:sldMk cId="1168975252" sldId="1093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584755535" sldId="1097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437010006" sldId="1100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801486017" sldId="1101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038845504" sldId="1102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4012929618" sldId="1105"/>
        </pc:sldMkLst>
      </pc:sldChg>
    </pc:docChg>
  </pc:docChgLst>
  <pc:docChgLst>
    <pc:chgData name="Marcel van Oijen" userId="535b5bdf4c23b207" providerId="LiveId" clId="{027E26F8-306D-364E-9CEC-7E8685AA6BAF}"/>
    <pc:docChg chg="modSld">
      <pc:chgData name="Marcel van Oijen" userId="535b5bdf4c23b207" providerId="LiveId" clId="{027E26F8-306D-364E-9CEC-7E8685AA6BAF}" dt="2025-06-05T10:20:23.277" v="5" actId="14100"/>
      <pc:docMkLst>
        <pc:docMk/>
      </pc:docMkLst>
      <pc:sldChg chg="modSp mod">
        <pc:chgData name="Marcel van Oijen" userId="535b5bdf4c23b207" providerId="LiveId" clId="{027E26F8-306D-364E-9CEC-7E8685AA6BAF}" dt="2025-06-05T10:20:23.277" v="5" actId="14100"/>
        <pc:sldMkLst>
          <pc:docMk/>
          <pc:sldMk cId="1006099260" sldId="1162"/>
        </pc:sldMkLst>
      </pc:sldChg>
    </pc:docChg>
  </pc:docChgLst>
  <pc:docChgLst>
    <pc:chgData name="Marcel van Oijen" userId="535b5bdf4c23b207" providerId="LiveId" clId="{13A487FE-4893-5F25-A2B5-6BBFE7879D51}"/>
    <pc:docChg chg="undo redo custSel addSld delSld modSld sldOrd">
      <pc:chgData name="Marcel van Oijen" userId="535b5bdf4c23b207" providerId="LiveId" clId="{13A487FE-4893-5F25-A2B5-6BBFE7879D51}" dt="2025-09-02T16:09:21.283" v="9360" actId="20577"/>
      <pc:docMkLst>
        <pc:docMk/>
      </pc:docMkLst>
      <pc:sldChg chg="delSp modSp mod delAnim">
        <pc:chgData name="Marcel van Oijen" userId="535b5bdf4c23b207" providerId="LiveId" clId="{13A487FE-4893-5F25-A2B5-6BBFE7879D51}" dt="2025-08-26T15:18:21.015" v="7131" actId="20577"/>
        <pc:sldMkLst>
          <pc:docMk/>
          <pc:sldMk cId="2431080743" sldId="1063"/>
        </pc:sldMkLst>
        <pc:spChg chg="mod">
          <ac:chgData name="Marcel van Oijen" userId="535b5bdf4c23b207" providerId="LiveId" clId="{13A487FE-4893-5F25-A2B5-6BBFE7879D51}" dt="2025-08-26T15:14:13.872" v="6927" actId="20577"/>
          <ac:spMkLst>
            <pc:docMk/>
            <pc:sldMk cId="2431080743" sldId="1063"/>
            <ac:spMk id="2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21.015" v="7131" actId="20577"/>
          <ac:spMkLst>
            <pc:docMk/>
            <pc:sldMk cId="2431080743" sldId="1063"/>
            <ac:spMk id="4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40.787" v="7024" actId="20577"/>
          <ac:spMkLst>
            <pc:docMk/>
            <pc:sldMk cId="2431080743" sldId="1063"/>
            <ac:spMk id="5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6.788" v="7113" actId="1038"/>
          <ac:spMkLst>
            <pc:docMk/>
            <pc:sldMk cId="2431080743" sldId="1063"/>
            <ac:spMk id="7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0.166" v="7091" actId="1037"/>
          <ac:spMkLst>
            <pc:docMk/>
            <pc:sldMk cId="2431080743" sldId="1063"/>
            <ac:spMk id="8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11.114" v="7129" actId="1037"/>
          <ac:spMkLst>
            <pc:docMk/>
            <pc:sldMk cId="2431080743" sldId="1063"/>
            <ac:spMk id="10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50.821" v="7062" actId="1037"/>
          <ac:spMkLst>
            <pc:docMk/>
            <pc:sldMk cId="2431080743" sldId="1063"/>
            <ac:spMk id="11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5:31.530" v="6932" actId="1076"/>
          <ac:spMkLst>
            <pc:docMk/>
            <pc:sldMk cId="2431080743" sldId="1063"/>
            <ac:spMk id="12" creationId="{00000000-0000-0000-0000-000000000000}"/>
          </ac:spMkLst>
        </pc:spChg>
        <pc:spChg chg="topLvl">
          <ac:chgData name="Marcel van Oijen" userId="535b5bdf4c23b207" providerId="LiveId" clId="{13A487FE-4893-5F25-A2B5-6BBFE7879D51}" dt="2025-08-26T15:16:46.547" v="6938" actId="165"/>
          <ac:spMkLst>
            <pc:docMk/>
            <pc:sldMk cId="2431080743" sldId="1063"/>
            <ac:spMk id="1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8-26T15:17:24.558" v="6989" actId="1038"/>
          <ac:spMkLst>
            <pc:docMk/>
            <pc:sldMk cId="2431080743" sldId="1063"/>
            <ac:spMk id="21" creationId="{00000000-0000-0000-0000-000000000000}"/>
          </ac:spMkLst>
        </pc:spChg>
        <pc:grpChg chg="topLvl">
          <ac:chgData name="Marcel van Oijen" userId="535b5bdf4c23b207" providerId="LiveId" clId="{13A487FE-4893-5F25-A2B5-6BBFE7879D51}" dt="2025-08-26T15:17:09.305" v="6939" actId="165"/>
          <ac:grpSpMkLst>
            <pc:docMk/>
            <pc:sldMk cId="2431080743" sldId="1063"/>
            <ac:grpSpMk id="14" creationId="{00000000-0000-0000-0000-000000000000}"/>
          </ac:grpSpMkLst>
        </pc:grpChg>
        <pc:cxnChg chg="mod topLvl">
          <ac:chgData name="Marcel van Oijen" userId="535b5bdf4c23b207" providerId="LiveId" clId="{13A487FE-4893-5F25-A2B5-6BBFE7879D51}" dt="2025-08-26T15:17:31.389" v="7023" actId="1037"/>
          <ac:cxnSpMkLst>
            <pc:docMk/>
            <pc:sldMk cId="2431080743" sldId="1063"/>
            <ac:cxnSpMk id="19" creationId="{00000000-0000-0000-0000-000000000000}"/>
          </ac:cxnSpMkLst>
        </pc:cxnChg>
      </pc:sldChg>
      <pc:sldChg chg="modSp mod">
        <pc:chgData name="Marcel van Oijen" userId="535b5bdf4c23b207" providerId="LiveId" clId="{13A487FE-4893-5F25-A2B5-6BBFE7879D51}" dt="2025-09-02T13:49:21.084" v="8542" actId="20577"/>
        <pc:sldMkLst>
          <pc:docMk/>
          <pc:sldMk cId="2678029081" sldId="1082"/>
        </pc:sldMkLst>
        <pc:spChg chg="mod">
          <ac:chgData name="Marcel van Oijen" userId="535b5bdf4c23b207" providerId="LiveId" clId="{13A487FE-4893-5F25-A2B5-6BBFE7879D51}" dt="2025-09-02T13:49:21.084" v="8542" actId="20577"/>
          <ac:spMkLst>
            <pc:docMk/>
            <pc:sldMk cId="2678029081" sldId="1082"/>
            <ac:spMk id="4" creationId="{00000000-0000-0000-0000-000000000000}"/>
          </ac:spMkLst>
        </pc:spChg>
      </pc:sldChg>
      <pc:sldChg chg="addSp delSp modSp del mod delAnim">
        <pc:chgData name="Marcel van Oijen" userId="535b5bdf4c23b207" providerId="LiveId" clId="{13A487FE-4893-5F25-A2B5-6BBFE7879D51}" dt="2025-08-21T11:42:10.357" v="131" actId="2696"/>
        <pc:sldMkLst>
          <pc:docMk/>
          <pc:sldMk cId="1268037604" sldId="1090"/>
        </pc:sldMkLst>
      </pc:sldChg>
      <pc:sldChg chg="addSp delSp del mod addAnim delAnim">
        <pc:chgData name="Marcel van Oijen" userId="535b5bdf4c23b207" providerId="LiveId" clId="{13A487FE-4893-5F25-A2B5-6BBFE7879D51}" dt="2025-08-26T16:31:35.257" v="8275" actId="2696"/>
        <pc:sldMkLst>
          <pc:docMk/>
          <pc:sldMk cId="2119458899" sldId="1091"/>
        </pc:sldMkLst>
      </pc:sldChg>
      <pc:sldChg chg="addSp delSp modSp mod delAnim">
        <pc:chgData name="Marcel van Oijen" userId="535b5bdf4c23b207" providerId="LiveId" clId="{13A487FE-4893-5F25-A2B5-6BBFE7879D51}" dt="2025-09-01T13:51:31.654" v="8495" actId="1037"/>
        <pc:sldMkLst>
          <pc:docMk/>
          <pc:sldMk cId="4131736659" sldId="1092"/>
        </pc:sldMkLst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3" creationId="{01719707-3FC3-8C81-6638-5ADC9877C8FC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4" creationId="{AD8F972E-124D-59A1-4B9D-026AC15684EF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6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51:31.654" v="8495" actId="1037"/>
          <ac:spMkLst>
            <pc:docMk/>
            <pc:sldMk cId="4131736659" sldId="1092"/>
            <ac:spMk id="8" creationId="{3402E42D-9ABE-E51D-907D-431C169BD375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9" creationId="{925AB23E-9EEC-66DA-6864-C9CA75325567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3" creationId="{B47D2791-F99A-AAF9-664C-BB806E35C1E6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4" creationId="{A2F08066-E70F-28F8-5116-6B584B926A73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7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8" creationId="{3978D0AB-6FAB-3B04-5FF7-FBA5017738A4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9" creationId="{E9221F6D-B8BB-3A6A-D699-03809C07B59F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22" creationId="{8A65DD3A-0105-B220-D429-C9AF5DE6EBC1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8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9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3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36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38.424" v="8462" actId="20577"/>
          <ac:spMkLst>
            <pc:docMk/>
            <pc:sldMk cId="4131736659" sldId="1092"/>
            <ac:spMk id="43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59.232" v="8494"/>
          <ac:spMkLst>
            <pc:docMk/>
            <pc:sldMk cId="4131736659" sldId="1092"/>
            <ac:spMk id="44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7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8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9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1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2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5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6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7" creationId="{00000000-0000-0000-0000-000000000000}"/>
          </ac:spMkLst>
        </pc:spChg>
        <pc:cxnChg chg="mod">
          <ac:chgData name="Marcel van Oijen" userId="535b5bdf4c23b207" providerId="LiveId" clId="{13A487FE-4893-5F25-A2B5-6BBFE7879D51}" dt="2025-09-01T13:40:48.039" v="8493" actId="1037"/>
          <ac:cxnSpMkLst>
            <pc:docMk/>
            <pc:sldMk cId="4131736659" sldId="1092"/>
            <ac:cxnSpMk id="5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51:31.654" v="8495" actId="1037"/>
          <ac:cxnSpMkLst>
            <pc:docMk/>
            <pc:sldMk cId="4131736659" sldId="1092"/>
            <ac:cxnSpMk id="12" creationId="{240945BA-D8AA-5B22-55CA-787745C9298D}"/>
          </ac:cxnSpMkLst>
        </pc:cxnChg>
        <pc:cxnChg chg="add mod">
          <ac:chgData name="Marcel van Oijen" userId="535b5bdf4c23b207" providerId="LiveId" clId="{13A487FE-4893-5F25-A2B5-6BBFE7879D51}" dt="2025-09-01T13:29:01.720" v="8367" actId="1076"/>
          <ac:cxnSpMkLst>
            <pc:docMk/>
            <pc:sldMk cId="4131736659" sldId="1092"/>
            <ac:cxnSpMk id="20" creationId="{50F82936-1D8C-B410-81E0-5430B8E0758B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4" creationId="{00000000-0000-0000-0000-000000000000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8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3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6" creationId="{00000000-0000-0000-0000-000000000000}"/>
          </ac:cxnSpMkLst>
        </pc:cxnChg>
        <pc:cxnChg chg="topLvl">
          <ac:chgData name="Marcel van Oijen" userId="535b5bdf4c23b207" providerId="LiveId" clId="{13A487FE-4893-5F25-A2B5-6BBFE7879D51}" dt="2025-08-21T13:16:41.858" v="550" actId="165"/>
          <ac:cxnSpMkLst>
            <pc:docMk/>
            <pc:sldMk cId="4131736659" sldId="1092"/>
            <ac:cxnSpMk id="69" creationId="{00000000-0000-0000-0000-000000000000}"/>
          </ac:cxnSpMkLst>
        </pc:cxnChg>
      </pc:sldChg>
      <pc:sldChg chg="del">
        <pc:chgData name="Marcel van Oijen" userId="535b5bdf4c23b207" providerId="LiveId" clId="{13A487FE-4893-5F25-A2B5-6BBFE7879D51}" dt="2025-09-02T15:50:44.781" v="8956" actId="2696"/>
        <pc:sldMkLst>
          <pc:docMk/>
          <pc:sldMk cId="3926030189" sldId="1098"/>
        </pc:sldMkLst>
      </pc:sldChg>
      <pc:sldChg chg="addSp delSp modSp mod">
        <pc:chgData name="Marcel van Oijen" userId="535b5bdf4c23b207" providerId="LiveId" clId="{13A487FE-4893-5F25-A2B5-6BBFE7879D51}" dt="2025-08-26T14:49:45.218" v="6675" actId="14100"/>
        <pc:sldMkLst>
          <pc:docMk/>
          <pc:sldMk cId="1586984852" sldId="1107"/>
        </pc:sldMkLst>
        <pc:spChg chg="mod">
          <ac:chgData name="Marcel van Oijen" userId="535b5bdf4c23b207" providerId="LiveId" clId="{13A487FE-4893-5F25-A2B5-6BBFE7879D51}" dt="2025-08-26T14:41:07.621" v="6584" actId="20577"/>
          <ac:spMkLst>
            <pc:docMk/>
            <pc:sldMk cId="1586984852" sldId="1107"/>
            <ac:spMk id="2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8-26T14:48:32.949" v="6669"/>
          <ac:spMkLst>
            <pc:docMk/>
            <pc:sldMk cId="1586984852" sldId="1107"/>
            <ac:spMk id="41" creationId="{2340EF48-387A-1682-2F84-4219253BC97A}"/>
          </ac:spMkLst>
        </pc:spChg>
        <pc:picChg chg="add mod">
          <ac:chgData name="Marcel van Oijen" userId="535b5bdf4c23b207" providerId="LiveId" clId="{13A487FE-4893-5F25-A2B5-6BBFE7879D51}" dt="2025-08-26T14:47:09.613" v="6650" actId="1076"/>
          <ac:picMkLst>
            <pc:docMk/>
            <pc:sldMk cId="1586984852" sldId="1107"/>
            <ac:picMk id="4" creationId="{194D1ABE-0C0C-BE98-3FD6-E4C086908F85}"/>
          </ac:picMkLst>
        </pc:picChg>
        <pc:picChg chg="mod">
          <ac:chgData name="Marcel van Oijen" userId="535b5bdf4c23b207" providerId="LiveId" clId="{13A487FE-4893-5F25-A2B5-6BBFE7879D51}" dt="2025-08-26T14:47:19.087" v="6651" actId="1076"/>
          <ac:picMkLst>
            <pc:docMk/>
            <pc:sldMk cId="1586984852" sldId="1107"/>
            <ac:picMk id="31" creationId="{73CD87AD-101F-6E05-5F94-33FCCE3B30CF}"/>
          </ac:picMkLst>
        </pc:picChg>
        <pc:picChg chg="mod">
          <ac:chgData name="Marcel van Oijen" userId="535b5bdf4c23b207" providerId="LiveId" clId="{13A487FE-4893-5F25-A2B5-6BBFE7879D51}" dt="2025-08-26T14:45:27.554" v="6633" actId="1076"/>
          <ac:picMkLst>
            <pc:docMk/>
            <pc:sldMk cId="1586984852" sldId="1107"/>
            <ac:picMk id="32" creationId="{E96693B1-45BE-B619-CE8E-847B9E674472}"/>
          </ac:picMkLst>
        </pc:picChg>
        <pc:cxnChg chg="add mod">
          <ac:chgData name="Marcel van Oijen" userId="535b5bdf4c23b207" providerId="LiveId" clId="{13A487FE-4893-5F25-A2B5-6BBFE7879D51}" dt="2025-08-26T14:49:28.052" v="6673" actId="14100"/>
          <ac:cxnSpMkLst>
            <pc:docMk/>
            <pc:sldMk cId="1586984852" sldId="1107"/>
            <ac:cxnSpMk id="37" creationId="{D8BED2AE-C551-0A10-DD52-D7C5562F1BD8}"/>
          </ac:cxnSpMkLst>
        </pc:cxnChg>
        <pc:cxnChg chg="add mod">
          <ac:chgData name="Marcel van Oijen" userId="535b5bdf4c23b207" providerId="LiveId" clId="{13A487FE-4893-5F25-A2B5-6BBFE7879D51}" dt="2025-08-26T14:49:45.218" v="6675" actId="14100"/>
          <ac:cxnSpMkLst>
            <pc:docMk/>
            <pc:sldMk cId="1586984852" sldId="1107"/>
            <ac:cxnSpMk id="38" creationId="{15B01D16-B2AA-228F-A497-8C11DC955CAC}"/>
          </ac:cxnSpMkLst>
        </pc:cxnChg>
      </pc:sldChg>
      <pc:sldChg chg="modSp mod">
        <pc:chgData name="Marcel van Oijen" userId="535b5bdf4c23b207" providerId="LiveId" clId="{13A487FE-4893-5F25-A2B5-6BBFE7879D51}" dt="2025-08-26T14:48:30.131" v="6668" actId="1035"/>
        <pc:sldMkLst>
          <pc:docMk/>
          <pc:sldMk cId="607501651" sldId="1108"/>
        </pc:sldMkLst>
        <pc:spChg chg="mod">
          <ac:chgData name="Marcel van Oijen" userId="535b5bdf4c23b207" providerId="LiveId" clId="{13A487FE-4893-5F25-A2B5-6BBFE7879D51}" dt="2025-08-26T14:48:30.131" v="6668" actId="1035"/>
          <ac:spMkLst>
            <pc:docMk/>
            <pc:sldMk cId="607501651" sldId="1108"/>
            <ac:spMk id="50" creationId="{6E3573DE-AD23-FC49-B908-CB3C979C3C5A}"/>
          </ac:spMkLst>
        </pc:spChg>
      </pc:sldChg>
      <pc:sldChg chg="modSp mod">
        <pc:chgData name="Marcel van Oijen" userId="535b5bdf4c23b207" providerId="LiveId" clId="{13A487FE-4893-5F25-A2B5-6BBFE7879D51}" dt="2025-08-26T15:04:13.496" v="6802" actId="20577"/>
        <pc:sldMkLst>
          <pc:docMk/>
          <pc:sldMk cId="3559532749" sldId="1142"/>
        </pc:sldMkLst>
        <pc:spChg chg="mod">
          <ac:chgData name="Marcel van Oijen" userId="535b5bdf4c23b207" providerId="LiveId" clId="{13A487FE-4893-5F25-A2B5-6BBFE7879D51}" dt="2025-08-26T15:04:13.496" v="6802" actId="20577"/>
          <ac:spMkLst>
            <pc:docMk/>
            <pc:sldMk cId="3559532749" sldId="1142"/>
            <ac:spMk id="5" creationId="{23EE247D-9F96-364C-20E6-4A8704914E9A}"/>
          </ac:spMkLst>
        </pc:spChg>
        <pc:spChg chg="mod">
          <ac:chgData name="Marcel van Oijen" userId="535b5bdf4c23b207" providerId="LiveId" clId="{13A487FE-4893-5F25-A2B5-6BBFE7879D51}" dt="2025-08-26T15:01:47.077" v="6776" actId="20577"/>
          <ac:spMkLst>
            <pc:docMk/>
            <pc:sldMk cId="3559532749" sldId="1142"/>
            <ac:spMk id="7" creationId="{AA389EAF-A01F-63A8-AF94-D957046B4745}"/>
          </ac:spMkLst>
        </pc:spChg>
      </pc:sldChg>
      <pc:sldChg chg="modSp mod">
        <pc:chgData name="Marcel van Oijen" userId="535b5bdf4c23b207" providerId="LiveId" clId="{13A487FE-4893-5F25-A2B5-6BBFE7879D51}" dt="2025-08-26T15:05:12.609" v="6815" actId="14100"/>
        <pc:sldMkLst>
          <pc:docMk/>
          <pc:sldMk cId="1986535945" sldId="1143"/>
        </pc:sldMkLst>
        <pc:spChg chg="mod">
          <ac:chgData name="Marcel van Oijen" userId="535b5bdf4c23b207" providerId="LiveId" clId="{13A487FE-4893-5F25-A2B5-6BBFE7879D51}" dt="2025-08-26T15:05:12.609" v="6815" actId="14100"/>
          <ac:spMkLst>
            <pc:docMk/>
            <pc:sldMk cId="1986535945" sldId="1143"/>
            <ac:spMk id="7" creationId="{34A59BFF-2811-510F-58FB-40E88A466262}"/>
          </ac:spMkLst>
        </pc:spChg>
      </pc:sldChg>
      <pc:sldChg chg="modSp mod">
        <pc:chgData name="Marcel van Oijen" userId="535b5bdf4c23b207" providerId="LiveId" clId="{13A487FE-4893-5F25-A2B5-6BBFE7879D51}" dt="2025-08-26T15:11:40.550" v="6888" actId="1035"/>
        <pc:sldMkLst>
          <pc:docMk/>
          <pc:sldMk cId="3246381731" sldId="1145"/>
        </pc:sldMkLst>
        <pc:spChg chg="mod">
          <ac:chgData name="Marcel van Oijen" userId="535b5bdf4c23b207" providerId="LiveId" clId="{13A487FE-4893-5F25-A2B5-6BBFE7879D51}" dt="2025-08-26T15:11:40.550" v="6888" actId="1035"/>
          <ac:spMkLst>
            <pc:docMk/>
            <pc:sldMk cId="3246381731" sldId="1145"/>
            <ac:spMk id="7" creationId="{BA8C2017-830A-5C41-EF43-67342E22BB2A}"/>
          </ac:spMkLst>
        </pc:spChg>
      </pc:sldChg>
      <pc:sldChg chg="modSp mod">
        <pc:chgData name="Marcel van Oijen" userId="535b5bdf4c23b207" providerId="LiveId" clId="{13A487FE-4893-5F25-A2B5-6BBFE7879D51}" dt="2025-08-26T15:13:16.425" v="6905" actId="20577"/>
        <pc:sldMkLst>
          <pc:docMk/>
          <pc:sldMk cId="2813921568" sldId="1156"/>
        </pc:sldMkLst>
        <pc:spChg chg="mod">
          <ac:chgData name="Marcel van Oijen" userId="535b5bdf4c23b207" providerId="LiveId" clId="{13A487FE-4893-5F25-A2B5-6BBFE7879D51}" dt="2025-08-26T15:13:16.425" v="6905" actId="20577"/>
          <ac:spMkLst>
            <pc:docMk/>
            <pc:sldMk cId="2813921568" sldId="1156"/>
            <ac:spMk id="2" creationId="{9541A419-CEC5-7289-48C7-E969175FA9E8}"/>
          </ac:spMkLst>
        </pc:spChg>
      </pc:sldChg>
      <pc:sldChg chg="modSp mod">
        <pc:chgData name="Marcel van Oijen" userId="535b5bdf4c23b207" providerId="LiveId" clId="{13A487FE-4893-5F25-A2B5-6BBFE7879D51}" dt="2025-08-26T14:50:37.295" v="6681" actId="20577"/>
        <pc:sldMkLst>
          <pc:docMk/>
          <pc:sldMk cId="1518495748" sldId="1163"/>
        </pc:sldMkLst>
        <pc:spChg chg="mod">
          <ac:chgData name="Marcel van Oijen" userId="535b5bdf4c23b207" providerId="LiveId" clId="{13A487FE-4893-5F25-A2B5-6BBFE7879D51}" dt="2025-08-26T14:50:34.460" v="6678" actId="20577"/>
          <ac:spMkLst>
            <pc:docMk/>
            <pc:sldMk cId="1518495748" sldId="1163"/>
            <ac:spMk id="3" creationId="{A87D693B-C8ED-2AD2-6FF5-6616CC454B42}"/>
          </ac:spMkLst>
        </pc:spChg>
        <pc:spChg chg="mod">
          <ac:chgData name="Marcel van Oijen" userId="535b5bdf4c23b207" providerId="LiveId" clId="{13A487FE-4893-5F25-A2B5-6BBFE7879D51}" dt="2025-08-26T14:50:37.295" v="6681" actId="20577"/>
          <ac:spMkLst>
            <pc:docMk/>
            <pc:sldMk cId="1518495748" sldId="1163"/>
            <ac:spMk id="6" creationId="{A2841A7F-13BD-FF70-C995-0CCBCAC30498}"/>
          </ac:spMkLst>
        </pc:spChg>
      </pc:sldChg>
      <pc:sldChg chg="modSp mod">
        <pc:chgData name="Marcel van Oijen" userId="535b5bdf4c23b207" providerId="LiveId" clId="{13A487FE-4893-5F25-A2B5-6BBFE7879D51}" dt="2025-08-26T14:58:33.672" v="6720" actId="20577"/>
        <pc:sldMkLst>
          <pc:docMk/>
          <pc:sldMk cId="2003750743" sldId="1164"/>
        </pc:sldMkLst>
        <pc:spChg chg="mod">
          <ac:chgData name="Marcel van Oijen" userId="535b5bdf4c23b207" providerId="LiveId" clId="{13A487FE-4893-5F25-A2B5-6BBFE7879D51}" dt="2025-08-26T14:50:54.724" v="6687" actId="20577"/>
          <ac:spMkLst>
            <pc:docMk/>
            <pc:sldMk cId="2003750743" sldId="1164"/>
            <ac:spMk id="3" creationId="{13B0F9C6-CA19-EA53-4675-454898E99048}"/>
          </ac:spMkLst>
        </pc:spChg>
        <pc:spChg chg="mod">
          <ac:chgData name="Marcel van Oijen" userId="535b5bdf4c23b207" providerId="LiveId" clId="{13A487FE-4893-5F25-A2B5-6BBFE7879D51}" dt="2025-08-26T14:58:33.672" v="6720" actId="20577"/>
          <ac:spMkLst>
            <pc:docMk/>
            <pc:sldMk cId="2003750743" sldId="1164"/>
            <ac:spMk id="4" creationId="{A60594A1-1634-00A6-60D1-E2349C0CB0AE}"/>
          </ac:spMkLst>
        </pc:spChg>
        <pc:spChg chg="mod">
          <ac:chgData name="Marcel van Oijen" userId="535b5bdf4c23b207" providerId="LiveId" clId="{13A487FE-4893-5F25-A2B5-6BBFE7879D51}" dt="2025-08-26T14:50:50.944" v="6684" actId="20577"/>
          <ac:spMkLst>
            <pc:docMk/>
            <pc:sldMk cId="2003750743" sldId="1164"/>
            <ac:spMk id="6" creationId="{1FA733A9-3E4C-3B76-FCC0-217488FCBD81}"/>
          </ac:spMkLst>
        </pc:spChg>
        <pc:spChg chg="mod">
          <ac:chgData name="Marcel van Oijen" userId="535b5bdf4c23b207" providerId="LiveId" clId="{13A487FE-4893-5F25-A2B5-6BBFE7879D51}" dt="2025-08-26T14:56:57.046" v="6694" actId="20577"/>
          <ac:spMkLst>
            <pc:docMk/>
            <pc:sldMk cId="2003750743" sldId="1164"/>
            <ac:spMk id="7" creationId="{AAE452DC-5B1D-CD5D-E89F-A6D8BAD73782}"/>
          </ac:spMkLst>
        </pc:spChg>
      </pc:sldChg>
      <pc:sldChg chg="delSp modSp add del mod">
        <pc:chgData name="Marcel van Oijen" userId="535b5bdf4c23b207" providerId="LiveId" clId="{13A487FE-4893-5F25-A2B5-6BBFE7879D51}" dt="2025-08-26T16:31:31.965" v="8274" actId="2696"/>
        <pc:sldMkLst>
          <pc:docMk/>
          <pc:sldMk cId="3340384373" sldId="1166"/>
        </pc:sldMkLst>
      </pc:sldChg>
      <pc:sldChg chg="addSp modSp add mod ord modAnim">
        <pc:chgData name="Marcel van Oijen" userId="535b5bdf4c23b207" providerId="LiveId" clId="{13A487FE-4893-5F25-A2B5-6BBFE7879D51}" dt="2025-08-25T10:26:08.670" v="3177" actId="20578"/>
        <pc:sldMkLst>
          <pc:docMk/>
          <pc:sldMk cId="1544187679" sldId="1167"/>
        </pc:sldMkLst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4" creationId="{8D354B3F-41D8-B8A7-6A82-1B6CA6A5CB8C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5" creationId="{FCBF4BA3-5FDB-72B5-FD6D-E3A9DBD879AA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7" creationId="{0E6936D0-8538-0C80-1EF1-BB909912CE61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8" creationId="{31CD6998-C751-CCA9-67C3-E2C22453B5AA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9" creationId="{F524EEF9-8443-81F1-0A45-7704363AE241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0" creationId="{FD0BBC1D-1CC8-1306-3863-DBDC6F674D67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2" creationId="{F6D751AC-CFF7-0680-1D51-D271455E9EF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3" creationId="{6DFD170A-06A3-F677-D213-3B7443C221EB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28" creationId="{678AA711-0FFF-1B3F-C712-DADA9352F7D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34" creationId="{776309C2-4720-001C-DB14-6D4A5CE1E260}"/>
          </ac:spMkLst>
        </pc:spChg>
        <pc:spChg chg="add mod">
          <ac:chgData name="Marcel van Oijen" userId="535b5bdf4c23b207" providerId="LiveId" clId="{13A487FE-4893-5F25-A2B5-6BBFE7879D51}" dt="2025-08-21T13:10:37.482" v="499" actId="1037"/>
          <ac:spMkLst>
            <pc:docMk/>
            <pc:sldMk cId="1544187679" sldId="1167"/>
            <ac:spMk id="35" creationId="{C26739E6-443B-3DA9-B55C-6B4862248695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1" creationId="{449CDCCE-5519-BE54-44B2-29DE92808D4D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2" creationId="{D23EBF55-A841-A83C-779B-82FAF9A40460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4" creationId="{3959EAE2-0A82-73FD-559D-73211CC6B08E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5" creationId="{D86E9358-4833-1BA2-8281-A62CAD6B90E2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9" creationId="{89D8747F-2E32-6FFA-995A-2B250822DC61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60" creationId="{9E19EF77-19D1-100B-BC3E-F4649EB67858}"/>
          </ac:spMkLst>
        </pc:spChg>
        <pc:spChg chg="add mod">
          <ac:chgData name="Marcel van Oijen" userId="535b5bdf4c23b207" providerId="LiveId" clId="{13A487FE-4893-5F25-A2B5-6BBFE7879D51}" dt="2025-08-21T13:10:51.787" v="522" actId="1038"/>
          <ac:spMkLst>
            <pc:docMk/>
            <pc:sldMk cId="1544187679" sldId="1167"/>
            <ac:spMk id="63" creationId="{564A343D-A61A-B04D-BCAB-C0C86965EAF1}"/>
          </ac:spMkLst>
        </pc:spChg>
        <pc:spChg chg="add mod">
          <ac:chgData name="Marcel van Oijen" userId="535b5bdf4c23b207" providerId="LiveId" clId="{13A487FE-4893-5F25-A2B5-6BBFE7879D51}" dt="2025-08-21T13:11:22.127" v="540" actId="1035"/>
          <ac:spMkLst>
            <pc:docMk/>
            <pc:sldMk cId="1544187679" sldId="1167"/>
            <ac:spMk id="18432" creationId="{4ED65DE2-DCF1-BC25-6EEC-38FE969B6509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18436" creationId="{92D66E47-4FB3-B064-FF4E-668F1853C033}"/>
          </ac:spMkLst>
        </pc:spChg>
        <pc:spChg chg="add mod">
          <ac:chgData name="Marcel van Oijen" userId="535b5bdf4c23b207" providerId="LiveId" clId="{13A487FE-4893-5F25-A2B5-6BBFE7879D51}" dt="2025-08-21T13:20:00.222" v="598" actId="692"/>
          <ac:spMkLst>
            <pc:docMk/>
            <pc:sldMk cId="1544187679" sldId="1167"/>
            <ac:spMk id="18449" creationId="{3A8A39C1-179E-2750-74AD-DC4FF10067BD}"/>
          </ac:spMkLst>
        </pc:spChg>
        <pc:spChg chg="add mod">
          <ac:chgData name="Marcel van Oijen" userId="535b5bdf4c23b207" providerId="LiveId" clId="{13A487FE-4893-5F25-A2B5-6BBFE7879D51}" dt="2025-08-25T09:55:43.725" v="3134" actId="1076"/>
          <ac:spMkLst>
            <pc:docMk/>
            <pc:sldMk cId="1544187679" sldId="1167"/>
            <ac:spMk id="18450" creationId="{770D2E71-FCE9-33BA-C58C-ECB8D0A1293F}"/>
          </ac:spMkLst>
        </pc:spChg>
        <pc:spChg chg="add mod">
          <ac:chgData name="Marcel van Oijen" userId="535b5bdf4c23b207" providerId="LiveId" clId="{13A487FE-4893-5F25-A2B5-6BBFE7879D51}" dt="2025-08-21T13:45:25.181" v="809" actId="20577"/>
          <ac:spMkLst>
            <pc:docMk/>
            <pc:sldMk cId="1544187679" sldId="1167"/>
            <ac:spMk id="18451" creationId="{1277435F-802B-6023-CBAE-B31910807A6D}"/>
          </ac:spMkLst>
        </pc:spChg>
        <pc:spChg chg="add mod">
          <ac:chgData name="Marcel van Oijen" userId="535b5bdf4c23b207" providerId="LiveId" clId="{13A487FE-4893-5F25-A2B5-6BBFE7879D51}" dt="2025-08-21T13:56:40.734" v="903" actId="113"/>
          <ac:spMkLst>
            <pc:docMk/>
            <pc:sldMk cId="1544187679" sldId="1167"/>
            <ac:spMk id="18455" creationId="{94D13E7F-5D59-DD09-70BE-46D22C401B52}"/>
          </ac:spMkLst>
        </pc:spChg>
        <pc:spChg chg="add mod">
          <ac:chgData name="Marcel van Oijen" userId="535b5bdf4c23b207" providerId="LiveId" clId="{13A487FE-4893-5F25-A2B5-6BBFE7879D51}" dt="2025-08-21T13:56:43.831" v="904" actId="113"/>
          <ac:spMkLst>
            <pc:docMk/>
            <pc:sldMk cId="1544187679" sldId="1167"/>
            <ac:spMk id="18456" creationId="{C1C9215F-B055-00BA-1F34-032905ADFEA9}"/>
          </ac:spMkLst>
        </pc:sp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3" creationId="{BE10CBBF-A04A-06F3-1807-921073D7B8DA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7" creationId="{AD5E3278-5F59-0700-F57E-0CF4442C4DA7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1" creationId="{1B21E321-C14F-7D3F-EDC0-C1A4D267041F}"/>
          </ac:cxnSpMkLst>
        </pc:cxnChg>
        <pc:cxnChg chg="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6" creationId="{CD661A84-F800-2669-F24C-5A3D2BE157EC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1" creationId="{3765909A-0AC4-6E91-9538-632ED243855E}"/>
          </ac:cxnSpMkLst>
        </pc:cxnChg>
        <pc:cxnChg chg="add mod">
          <ac:chgData name="Marcel van Oijen" userId="535b5bdf4c23b207" providerId="LiveId" clId="{13A487FE-4893-5F25-A2B5-6BBFE7879D51}" dt="2025-08-21T11:43:00.293" v="159" actId="1076"/>
          <ac:cxnSpMkLst>
            <pc:docMk/>
            <pc:sldMk cId="1544187679" sldId="1167"/>
            <ac:cxnSpMk id="24" creationId="{2D3E76C1-FFFE-582F-9820-75E3E440E97D}"/>
          </ac:cxnSpMkLst>
        </pc:cxnChg>
        <pc:cxnChg chg="add mod">
          <ac:chgData name="Marcel van Oijen" userId="535b5bdf4c23b207" providerId="LiveId" clId="{13A487FE-4893-5F25-A2B5-6BBFE7879D51}" dt="2025-08-21T13:02:58.868" v="241" actId="1076"/>
          <ac:cxnSpMkLst>
            <pc:docMk/>
            <pc:sldMk cId="1544187679" sldId="1167"/>
            <ac:cxnSpMk id="25" creationId="{BB014484-0984-47E2-038D-4DAD58C9F371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6" creationId="{2D874B01-5F9E-DA7B-F60E-BABB68583931}"/>
          </ac:cxnSpMkLst>
        </pc:cxnChg>
        <pc:cxnChg chg="mod">
          <ac:chgData name="Marcel van Oijen" userId="535b5bdf4c23b207" providerId="LiveId" clId="{13A487FE-4893-5F25-A2B5-6BBFE7879D51}" dt="2025-08-21T13:04:39.985" v="273" actId="1037"/>
          <ac:cxnSpMkLst>
            <pc:docMk/>
            <pc:sldMk cId="1544187679" sldId="1167"/>
            <ac:cxnSpMk id="32" creationId="{AB148E7B-FF57-307F-2F1A-05434FF0D243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3" creationId="{0CCA6F09-7E8E-DE41-77B6-274D197ECB9B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4" creationId="{5E022747-7D1D-5822-424B-EDA463AE3620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6" creationId="{8988705F-E9E1-6EE6-C60E-3C8BF34B86A2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8" creationId="{34B2049B-2A3F-9FA2-DCB8-4100CCF38882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1" creationId="{500FB5D0-A9EE-B978-B996-50AD2557B2C9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2" creationId="{41DDBE8D-A848-0AB6-1187-5E32288FE669}"/>
          </ac:cxnSpMkLst>
        </pc:cxnChg>
        <pc:cxnChg chg="add mod">
          <ac:chgData name="Marcel van Oijen" userId="535b5bdf4c23b207" providerId="LiveId" clId="{13A487FE-4893-5F25-A2B5-6BBFE7879D51}" dt="2025-08-21T13:11:07.047" v="535" actId="14100"/>
          <ac:cxnSpMkLst>
            <pc:docMk/>
            <pc:sldMk cId="1544187679" sldId="1167"/>
            <ac:cxnSpMk id="18433" creationId="{205E701A-394C-B71A-8ED9-375CA2F13124}"/>
          </ac:cxnSpMkLst>
        </pc:cxnChg>
        <pc:cxnChg chg="add mod">
          <ac:chgData name="Marcel van Oijen" userId="535b5bdf4c23b207" providerId="LiveId" clId="{13A487FE-4893-5F25-A2B5-6BBFE7879D51}" dt="2025-08-21T13:11:37.548" v="542" actId="14100"/>
          <ac:cxnSpMkLst>
            <pc:docMk/>
            <pc:sldMk cId="1544187679" sldId="1167"/>
            <ac:cxnSpMk id="18437" creationId="{C4577D6B-131E-12C4-FDDE-EC68E60810EC}"/>
          </ac:cxnSpMkLst>
        </pc:cxnChg>
        <pc:cxnChg chg="add mod">
          <ac:chgData name="Marcel van Oijen" userId="535b5bdf4c23b207" providerId="LiveId" clId="{13A487FE-4893-5F25-A2B5-6BBFE7879D51}" dt="2025-08-21T13:44:13.138" v="805" actId="14100"/>
          <ac:cxnSpMkLst>
            <pc:docMk/>
            <pc:sldMk cId="1544187679" sldId="1167"/>
            <ac:cxnSpMk id="18453" creationId="{F7E4A67D-32BE-BD76-F175-435CFA0804CD}"/>
          </ac:cxnSpMkLst>
        </pc:cxnChg>
      </pc:sldChg>
      <pc:sldChg chg="addSp delSp modSp add del mod modAnim">
        <pc:chgData name="Marcel van Oijen" userId="535b5bdf4c23b207" providerId="LiveId" clId="{13A487FE-4893-5F25-A2B5-6BBFE7879D51}" dt="2025-08-25T09:57:34.782" v="3136" actId="2696"/>
        <pc:sldMkLst>
          <pc:docMk/>
          <pc:sldMk cId="2411006124" sldId="1168"/>
        </pc:sldMkLst>
      </pc:sldChg>
      <pc:sldChg chg="add del">
        <pc:chgData name="Marcel van Oijen" userId="535b5bdf4c23b207" providerId="LiveId" clId="{13A487FE-4893-5F25-A2B5-6BBFE7879D51}" dt="2025-08-21T11:34:40.105" v="106" actId="2696"/>
        <pc:sldMkLst>
          <pc:docMk/>
          <pc:sldMk cId="3273395904" sldId="1168"/>
        </pc:sldMkLst>
      </pc:sldChg>
      <pc:sldChg chg="addSp delSp modSp new mod">
        <pc:chgData name="Marcel van Oijen" userId="535b5bdf4c23b207" providerId="LiveId" clId="{13A487FE-4893-5F25-A2B5-6BBFE7879D51}" dt="2025-08-25T11:18:10.203" v="3403" actId="20577"/>
        <pc:sldMkLst>
          <pc:docMk/>
          <pc:sldMk cId="3924492115" sldId="1169"/>
        </pc:sldMkLst>
        <pc:spChg chg="mod">
          <ac:chgData name="Marcel van Oijen" userId="535b5bdf4c23b207" providerId="LiveId" clId="{13A487FE-4893-5F25-A2B5-6BBFE7879D51}" dt="2025-08-21T15:21:34.760" v="1994" actId="20577"/>
          <ac:spMkLst>
            <pc:docMk/>
            <pc:sldMk cId="3924492115" sldId="1169"/>
            <ac:spMk id="2" creationId="{7E40F680-714B-02FD-1473-72EB79EB8A21}"/>
          </ac:spMkLst>
        </pc:spChg>
        <pc:spChg chg="add mod">
          <ac:chgData name="Marcel van Oijen" userId="535b5bdf4c23b207" providerId="LiveId" clId="{13A487FE-4893-5F25-A2B5-6BBFE7879D51}" dt="2025-08-25T11:17:00.636" v="3387" actId="20577"/>
          <ac:spMkLst>
            <pc:docMk/>
            <pc:sldMk cId="3924492115" sldId="1169"/>
            <ac:spMk id="3" creationId="{90F7F65F-75EA-D60A-307C-0F46DA75D51A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" creationId="{BB3AE61C-81CA-2067-6846-FED4CD995A1F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6" creationId="{7341BE4E-B94A-707B-FE49-496FB920DBBD}"/>
          </ac:spMkLst>
        </pc:spChg>
        <pc:spChg chg="add mod">
          <ac:chgData name="Marcel van Oijen" userId="535b5bdf4c23b207" providerId="LiveId" clId="{13A487FE-4893-5F25-A2B5-6BBFE7879D51}" dt="2025-08-25T11:18:00.544" v="3399" actId="20577"/>
          <ac:spMkLst>
            <pc:docMk/>
            <pc:sldMk cId="3924492115" sldId="1169"/>
            <ac:spMk id="7" creationId="{0C2618B4-73AF-F972-A391-FEBEF21DA0C0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15" creationId="{8260F8A2-3B63-7DCC-2E4C-ED48C9A633ED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9" creationId="{FF64D946-20E2-B56D-5D24-67A0F4CB7168}"/>
          </ac:spMkLst>
        </pc:spChg>
        <pc:spChg chg="add mod">
          <ac:chgData name="Marcel van Oijen" userId="535b5bdf4c23b207" providerId="LiveId" clId="{13A487FE-4893-5F25-A2B5-6BBFE7879D51}" dt="2025-08-21T15:42:45.524" v="2428" actId="1038"/>
          <ac:spMkLst>
            <pc:docMk/>
            <pc:sldMk cId="3924492115" sldId="1169"/>
            <ac:spMk id="50" creationId="{E98421BB-5C19-82DB-0B5A-932A96082B00}"/>
          </ac:spMkLst>
        </pc:spChg>
        <pc:spChg chg="add mod">
          <ac:chgData name="Marcel van Oijen" userId="535b5bdf4c23b207" providerId="LiveId" clId="{13A487FE-4893-5F25-A2B5-6BBFE7879D51}" dt="2025-08-21T15:49:06.336" v="2487" actId="688"/>
          <ac:spMkLst>
            <pc:docMk/>
            <pc:sldMk cId="3924492115" sldId="1169"/>
            <ac:spMk id="51" creationId="{61A25FB5-1AAB-04EC-20D0-A57687FC0462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4" creationId="{0416C244-5ED8-907A-35AB-5E0D89715E75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5" creationId="{816A4429-DCE0-C56D-766C-3583AD87E6F9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6" creationId="{693FEC9D-116F-B904-706A-70849CB7B043}"/>
          </ac:spMkLst>
        </pc:spChg>
        <pc:spChg chg="add mod">
          <ac:chgData name="Marcel van Oijen" userId="535b5bdf4c23b207" providerId="LiveId" clId="{13A487FE-4893-5F25-A2B5-6BBFE7879D51}" dt="2025-08-25T11:16:51.607" v="3383" actId="20577"/>
          <ac:spMkLst>
            <pc:docMk/>
            <pc:sldMk cId="3924492115" sldId="1169"/>
            <ac:spMk id="61" creationId="{780A8EF9-F302-7317-8E20-27800AA418DD}"/>
          </ac:spMkLst>
        </pc:spChg>
        <pc:spChg chg="add mod">
          <ac:chgData name="Marcel van Oijen" userId="535b5bdf4c23b207" providerId="LiveId" clId="{13A487FE-4893-5F25-A2B5-6BBFE7879D51}" dt="2025-08-25T11:17:10.311" v="3391" actId="20577"/>
          <ac:spMkLst>
            <pc:docMk/>
            <pc:sldMk cId="3924492115" sldId="1169"/>
            <ac:spMk id="62" creationId="{DC6BEBA1-45BA-FBBE-F8D3-01A39574B855}"/>
          </ac:spMkLst>
        </pc:spChg>
        <pc:spChg chg="add mod">
          <ac:chgData name="Marcel van Oijen" userId="535b5bdf4c23b207" providerId="LiveId" clId="{13A487FE-4893-5F25-A2B5-6BBFE7879D51}" dt="2025-08-25T11:17:15.440" v="3395" actId="20577"/>
          <ac:spMkLst>
            <pc:docMk/>
            <pc:sldMk cId="3924492115" sldId="1169"/>
            <ac:spMk id="63" creationId="{C2204229-16F7-3F42-5E32-FACC091FFB45}"/>
          </ac:spMkLst>
        </pc:spChg>
        <pc:spChg chg="add mod">
          <ac:chgData name="Marcel van Oijen" userId="535b5bdf4c23b207" providerId="LiveId" clId="{13A487FE-4893-5F25-A2B5-6BBFE7879D51}" dt="2025-08-25T11:18:10.203" v="3403" actId="20577"/>
          <ac:spMkLst>
            <pc:docMk/>
            <pc:sldMk cId="3924492115" sldId="1169"/>
            <ac:spMk id="70" creationId="{24071999-6F0A-AD34-50E1-3097499BAAB1}"/>
          </ac:spMkLst>
        </pc:spChg>
        <pc:spChg chg="add mod">
          <ac:chgData name="Marcel van Oijen" userId="535b5bdf4c23b207" providerId="LiveId" clId="{13A487FE-4893-5F25-A2B5-6BBFE7879D51}" dt="2025-08-21T16:08:52.165" v="2751" actId="1038"/>
          <ac:spMkLst>
            <pc:docMk/>
            <pc:sldMk cId="3924492115" sldId="1169"/>
            <ac:spMk id="71" creationId="{EB7DDD70-B274-3C28-A8F1-80ABB4507B0B}"/>
          </ac:spMkLst>
        </pc:spChg>
        <pc:spChg chg="add mod">
          <ac:chgData name="Marcel van Oijen" userId="535b5bdf4c23b207" providerId="LiveId" clId="{13A487FE-4893-5F25-A2B5-6BBFE7879D51}" dt="2025-08-21T16:08:55.780" v="2761" actId="1038"/>
          <ac:spMkLst>
            <pc:docMk/>
            <pc:sldMk cId="3924492115" sldId="1169"/>
            <ac:spMk id="72" creationId="{F1A82218-B552-BD9F-44CD-38ACA04035B2}"/>
          </ac:spMkLst>
        </pc:spChg>
        <pc:cxnChg chg="add mod">
          <ac:chgData name="Marcel van Oijen" userId="535b5bdf4c23b207" providerId="LiveId" clId="{13A487FE-4893-5F25-A2B5-6BBFE7879D51}" dt="2025-08-21T15:25:52.316" v="2025" actId="14100"/>
          <ac:cxnSpMkLst>
            <pc:docMk/>
            <pc:sldMk cId="3924492115" sldId="1169"/>
            <ac:cxnSpMk id="10" creationId="{6DCD2E9A-3261-BDC2-8379-FD5633C84106}"/>
          </ac:cxnSpMkLst>
        </pc:cxnChg>
        <pc:cxnChg chg="add mod">
          <ac:chgData name="Marcel van Oijen" userId="535b5bdf4c23b207" providerId="LiveId" clId="{13A487FE-4893-5F25-A2B5-6BBFE7879D51}" dt="2025-08-21T15:25:56.231" v="2026" actId="14100"/>
          <ac:cxnSpMkLst>
            <pc:docMk/>
            <pc:sldMk cId="3924492115" sldId="1169"/>
            <ac:cxnSpMk id="18" creationId="{B4585D0D-AE69-CF5D-CB07-334FCAB05080}"/>
          </ac:cxnSpMkLst>
        </pc:cxnChg>
        <pc:cxnChg chg="add mod">
          <ac:chgData name="Marcel van Oijen" userId="535b5bdf4c23b207" providerId="LiveId" clId="{13A487FE-4893-5F25-A2B5-6BBFE7879D51}" dt="2025-08-21T16:09:26.116" v="2784" actId="14100"/>
          <ac:cxnSpMkLst>
            <pc:docMk/>
            <pc:sldMk cId="3924492115" sldId="1169"/>
            <ac:cxnSpMk id="21" creationId="{E6A3E70F-94C8-6826-4E68-714CA00AF6D5}"/>
          </ac:cxnSpMkLst>
        </pc:cxnChg>
        <pc:cxnChg chg="add mod">
          <ac:chgData name="Marcel van Oijen" userId="535b5bdf4c23b207" providerId="LiveId" clId="{13A487FE-4893-5F25-A2B5-6BBFE7879D51}" dt="2025-08-21T16:09:29.425" v="2785" actId="14100"/>
          <ac:cxnSpMkLst>
            <pc:docMk/>
            <pc:sldMk cId="3924492115" sldId="1169"/>
            <ac:cxnSpMk id="23" creationId="{F36106E0-7791-F2B2-4137-6F9099C9807B}"/>
          </ac:cxnSpMkLst>
        </pc:cxnChg>
        <pc:cxnChg chg="add mod">
          <ac:chgData name="Marcel van Oijen" userId="535b5bdf4c23b207" providerId="LiveId" clId="{13A487FE-4893-5F25-A2B5-6BBFE7879D51}" dt="2025-08-21T16:09:35.039" v="2786" actId="14100"/>
          <ac:cxnSpMkLst>
            <pc:docMk/>
            <pc:sldMk cId="3924492115" sldId="1169"/>
            <ac:cxnSpMk id="31" creationId="{53E08B67-FD3D-5923-096C-849243C0F6AE}"/>
          </ac:cxnSpMkLst>
        </pc:cxnChg>
        <pc:cxnChg chg="add mod">
          <ac:chgData name="Marcel van Oijen" userId="535b5bdf4c23b207" providerId="LiveId" clId="{13A487FE-4893-5F25-A2B5-6BBFE7879D51}" dt="2025-08-21T16:09:39.269" v="2787" actId="14100"/>
          <ac:cxnSpMkLst>
            <pc:docMk/>
            <pc:sldMk cId="3924492115" sldId="1169"/>
            <ac:cxnSpMk id="32" creationId="{8BDE1494-CF29-87EF-3B9B-A7EF7723B118}"/>
          </ac:cxnSpMkLst>
        </pc:cxnChg>
      </pc:sldChg>
      <pc:sldChg chg="addSp delSp modSp add mod">
        <pc:chgData name="Marcel van Oijen" userId="535b5bdf4c23b207" providerId="LiveId" clId="{13A487FE-4893-5F25-A2B5-6BBFE7879D51}" dt="2025-08-21T16:22:25.894" v="3058" actId="478"/>
        <pc:sldMkLst>
          <pc:docMk/>
          <pc:sldMk cId="373902730" sldId="1170"/>
        </pc:sldMkLst>
        <pc:spChg chg="mod">
          <ac:chgData name="Marcel van Oijen" userId="535b5bdf4c23b207" providerId="LiveId" clId="{13A487FE-4893-5F25-A2B5-6BBFE7879D51}" dt="2025-08-21T16:13:23.681" v="2816" actId="20577"/>
          <ac:spMkLst>
            <pc:docMk/>
            <pc:sldMk cId="373902730" sldId="1170"/>
            <ac:spMk id="2" creationId="{894BECE5-4C66-A5EB-38E7-738E8CC26C49}"/>
          </ac:spMkLst>
        </pc:spChg>
        <pc:spChg chg="add mod">
          <ac:chgData name="Marcel van Oijen" userId="535b5bdf4c23b207" providerId="LiveId" clId="{13A487FE-4893-5F25-A2B5-6BBFE7879D51}" dt="2025-08-21T16:18:54.368" v="2869" actId="1076"/>
          <ac:spMkLst>
            <pc:docMk/>
            <pc:sldMk cId="373902730" sldId="1170"/>
            <ac:spMk id="5" creationId="{91D54527-D4F9-044E-93F9-D511566A05F7}"/>
          </ac:spMkLst>
        </pc:spChg>
        <pc:spChg chg="add mod">
          <ac:chgData name="Marcel van Oijen" userId="535b5bdf4c23b207" providerId="LiveId" clId="{13A487FE-4893-5F25-A2B5-6BBFE7879D51}" dt="2025-08-21T16:18:51.411" v="2868" actId="1076"/>
          <ac:spMkLst>
            <pc:docMk/>
            <pc:sldMk cId="373902730" sldId="1170"/>
            <ac:spMk id="8" creationId="{79B9071C-7E20-650F-20F7-2F21F955A0E9}"/>
          </ac:spMkLst>
        </pc:spChg>
        <pc:spChg chg="add mod">
          <ac:chgData name="Marcel van Oijen" userId="535b5bdf4c23b207" providerId="LiveId" clId="{13A487FE-4893-5F25-A2B5-6BBFE7879D51}" dt="2025-08-21T16:18:48.373" v="2867" actId="1076"/>
          <ac:spMkLst>
            <pc:docMk/>
            <pc:sldMk cId="373902730" sldId="1170"/>
            <ac:spMk id="9" creationId="{E970E91B-C6FD-4EFF-CF48-8988C291B142}"/>
          </ac:spMkLst>
        </pc:spChg>
        <pc:spChg chg="add mod">
          <ac:chgData name="Marcel van Oijen" userId="535b5bdf4c23b207" providerId="LiveId" clId="{13A487FE-4893-5F25-A2B5-6BBFE7879D51}" dt="2025-08-21T16:18:45.343" v="2866" actId="1076"/>
          <ac:spMkLst>
            <pc:docMk/>
            <pc:sldMk cId="373902730" sldId="1170"/>
            <ac:spMk id="11" creationId="{2CA72084-4874-65E3-A8F2-A85254B49658}"/>
          </ac:spMkLst>
        </pc:spChg>
        <pc:cxnChg chg="add mod">
          <ac:chgData name="Marcel van Oijen" userId="535b5bdf4c23b207" providerId="LiveId" clId="{13A487FE-4893-5F25-A2B5-6BBFE7879D51}" dt="2025-08-21T16:21:37.680" v="2892" actId="14100"/>
          <ac:cxnSpMkLst>
            <pc:docMk/>
            <pc:sldMk cId="373902730" sldId="1170"/>
            <ac:cxnSpMk id="12" creationId="{71C49E6A-2783-EDD8-0FCA-709434D78665}"/>
          </ac:cxnSpMkLst>
        </pc:cxnChg>
        <pc:cxnChg chg="add mod">
          <ac:chgData name="Marcel van Oijen" userId="535b5bdf4c23b207" providerId="LiveId" clId="{13A487FE-4893-5F25-A2B5-6BBFE7879D51}" dt="2025-08-21T16:21:33.175" v="2891" actId="14100"/>
          <ac:cxnSpMkLst>
            <pc:docMk/>
            <pc:sldMk cId="373902730" sldId="1170"/>
            <ac:cxnSpMk id="13" creationId="{7DF530E2-DAC8-E0FE-4610-EC51EED22C9D}"/>
          </ac:cxnSpMkLst>
        </pc:cxnChg>
        <pc:cxnChg chg="add mod">
          <ac:chgData name="Marcel van Oijen" userId="535b5bdf4c23b207" providerId="LiveId" clId="{13A487FE-4893-5F25-A2B5-6BBFE7879D51}" dt="2025-08-21T16:21:27.943" v="2890" actId="14100"/>
          <ac:cxnSpMkLst>
            <pc:docMk/>
            <pc:sldMk cId="373902730" sldId="1170"/>
            <ac:cxnSpMk id="14" creationId="{CCE1DAB7-F6D6-3258-E62B-B462C95F8498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1" creationId="{68127501-014B-9EE1-E2DA-8A3E6859C435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3" creationId="{5F9E8799-189A-FBE4-EF29-7AA77E1D1BE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5" creationId="{7A24C4A0-3D8F-766C-8CE4-C2909A06B42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6" creationId="{2A90145D-6310-B9D2-6BFB-9B97EFCAE651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7" creationId="{DCE9240E-0847-9EE3-F208-25006DD6DFD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8" creationId="{EEDD786F-2C1D-803E-EFFF-C4FED7382849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9" creationId="{59CD129C-9020-7494-DD9A-7A4156FBE4B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40" creationId="{07412EB7-492D-BE0A-D621-22E2E8ED0F3A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4" creationId="{1AF986BD-810D-4E1D-AA5F-DDEEDF337C0E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5" creationId="{3EF156FC-947C-EE18-2F91-730A2C94418B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6" creationId="{BE7A51B0-C585-91A8-DDDC-2EB487EA5FC5}"/>
          </ac:cxnSpMkLst>
        </pc:cxnChg>
      </pc:sldChg>
      <pc:sldChg chg="add del">
        <pc:chgData name="Marcel van Oijen" userId="535b5bdf4c23b207" providerId="LiveId" clId="{13A487FE-4893-5F25-A2B5-6BBFE7879D51}" dt="2025-08-25T09:28:55.085" v="3075"/>
        <pc:sldMkLst>
          <pc:docMk/>
          <pc:sldMk cId="1940319884" sldId="1171"/>
        </pc:sldMkLst>
      </pc:sldChg>
      <pc:sldChg chg="addSp delSp modSp add mod ord">
        <pc:chgData name="Marcel van Oijen" userId="535b5bdf4c23b207" providerId="LiveId" clId="{13A487FE-4893-5F25-A2B5-6BBFE7879D51}" dt="2025-09-01T13:14:19.519" v="8364" actId="20577"/>
        <pc:sldMkLst>
          <pc:docMk/>
          <pc:sldMk cId="3037070677" sldId="1171"/>
        </pc:sldMkLst>
        <pc:spChg chg="mod">
          <ac:chgData name="Marcel van Oijen" userId="535b5bdf4c23b207" providerId="LiveId" clId="{13A487FE-4893-5F25-A2B5-6BBFE7879D51}" dt="2025-08-25T10:40:59.830" v="3219" actId="20577"/>
          <ac:spMkLst>
            <pc:docMk/>
            <pc:sldMk cId="3037070677" sldId="1171"/>
            <ac:spMk id="2" creationId="{29F1ECDD-17CE-54BD-0396-6E87BEC8A75C}"/>
          </ac:spMkLst>
        </pc:spChg>
        <pc:spChg chg="add mod">
          <ac:chgData name="Marcel van Oijen" userId="535b5bdf4c23b207" providerId="LiveId" clId="{13A487FE-4893-5F25-A2B5-6BBFE7879D51}" dt="2025-08-25T14:09:47.924" v="3861" actId="1036"/>
          <ac:spMkLst>
            <pc:docMk/>
            <pc:sldMk cId="3037070677" sldId="1171"/>
            <ac:spMk id="9" creationId="{C488DD3C-BAE2-2694-82EA-78198333B0AF}"/>
          </ac:spMkLst>
        </pc:spChg>
        <pc:graphicFrameChg chg="modGraphic">
          <ac:chgData name="Marcel van Oijen" userId="535b5bdf4c23b207" providerId="LiveId" clId="{13A487FE-4893-5F25-A2B5-6BBFE7879D51}" dt="2025-08-25T11:06:16.337" v="3324" actId="20577"/>
          <ac:graphicFrameMkLst>
            <pc:docMk/>
            <pc:sldMk cId="3037070677" sldId="1171"/>
            <ac:graphicFrameMk id="6" creationId="{E1CB546C-6C28-6EF1-3710-DAD5F3DCD330}"/>
          </ac:graphicFrameMkLst>
        </pc:graphicFrameChg>
        <pc:graphicFrameChg chg="mod modGraphic">
          <ac:chgData name="Marcel van Oijen" userId="535b5bdf4c23b207" providerId="LiveId" clId="{13A487FE-4893-5F25-A2B5-6BBFE7879D51}" dt="2025-09-01T13:14:19.519" v="8364" actId="20577"/>
          <ac:graphicFrameMkLst>
            <pc:docMk/>
            <pc:sldMk cId="3037070677" sldId="1171"/>
            <ac:graphicFrameMk id="12" creationId="{360F9079-FE8C-3700-E0C2-B92267E89EBE}"/>
          </ac:graphicFrameMkLst>
        </pc:graphicFrameChg>
        <pc:graphicFrameChg chg="mod modGraphic">
          <ac:chgData name="Marcel van Oijen" userId="535b5bdf4c23b207" providerId="LiveId" clId="{13A487FE-4893-5F25-A2B5-6BBFE7879D51}" dt="2025-08-25T11:14:52.872" v="3363" actId="20577"/>
          <ac:graphicFrameMkLst>
            <pc:docMk/>
            <pc:sldMk cId="3037070677" sldId="1171"/>
            <ac:graphicFrameMk id="13" creationId="{BDF39AE3-BFEA-912E-D2A4-4635A6E34396}"/>
          </ac:graphicFrameMkLst>
        </pc:graphicFrameChg>
      </pc:sldChg>
      <pc:sldChg chg="new del">
        <pc:chgData name="Marcel van Oijen" userId="535b5bdf4c23b207" providerId="LiveId" clId="{13A487FE-4893-5F25-A2B5-6BBFE7879D51}" dt="2025-08-25T09:28:26.566" v="3073" actId="2696"/>
        <pc:sldMkLst>
          <pc:docMk/>
          <pc:sldMk cId="3694586117" sldId="1171"/>
        </pc:sldMkLst>
      </pc:sldChg>
      <pc:sldChg chg="addSp delSp modSp add mod ord">
        <pc:chgData name="Marcel van Oijen" userId="535b5bdf4c23b207" providerId="LiveId" clId="{13A487FE-4893-5F25-A2B5-6BBFE7879D51}" dt="2025-08-25T13:10:22.048" v="3418" actId="1076"/>
        <pc:sldMkLst>
          <pc:docMk/>
          <pc:sldMk cId="2403983925" sldId="1172"/>
        </pc:sldMkLst>
        <pc:spChg chg="mod">
          <ac:chgData name="Marcel van Oijen" userId="535b5bdf4c23b207" providerId="LiveId" clId="{13A487FE-4893-5F25-A2B5-6BBFE7879D51}" dt="2025-08-25T10:17:19.061" v="3140" actId="1037"/>
          <ac:spMkLst>
            <pc:docMk/>
            <pc:sldMk cId="2403983925" sldId="1172"/>
            <ac:spMk id="18450" creationId="{6AC690C7-F794-69AD-5A71-D726C53B142D}"/>
          </ac:spMkLst>
        </pc:spChg>
        <pc:picChg chg="add mod">
          <ac:chgData name="Marcel van Oijen" userId="535b5bdf4c23b207" providerId="LiveId" clId="{13A487FE-4893-5F25-A2B5-6BBFE7879D51}" dt="2025-08-25T09:54:25.967" v="3133" actId="14100"/>
          <ac:picMkLst>
            <pc:docMk/>
            <pc:sldMk cId="2403983925" sldId="1172"/>
            <ac:picMk id="5" creationId="{277A0C22-332A-5D35-5941-282CC9B55B30}"/>
          </ac:picMkLst>
        </pc:picChg>
        <pc:picChg chg="add mod">
          <ac:chgData name="Marcel van Oijen" userId="535b5bdf4c23b207" providerId="LiveId" clId="{13A487FE-4893-5F25-A2B5-6BBFE7879D51}" dt="2025-08-25T13:10:22.048" v="3418" actId="1076"/>
          <ac:picMkLst>
            <pc:docMk/>
            <pc:sldMk cId="2403983925" sldId="1172"/>
            <ac:picMk id="6" creationId="{99FD238D-884F-B3F2-079B-53416C8ACC5A}"/>
          </ac:picMkLst>
        </pc:picChg>
      </pc:sldChg>
      <pc:sldChg chg="delSp modSp add del mod">
        <pc:chgData name="Marcel van Oijen" userId="535b5bdf4c23b207" providerId="LiveId" clId="{13A487FE-4893-5F25-A2B5-6BBFE7879D51}" dt="2025-08-25T10:57:20.190" v="3295" actId="2696"/>
        <pc:sldMkLst>
          <pc:docMk/>
          <pc:sldMk cId="78223821" sldId="1173"/>
        </pc:sldMkLst>
      </pc:sldChg>
      <pc:sldChg chg="delSp add del mod">
        <pc:chgData name="Marcel van Oijen" userId="535b5bdf4c23b207" providerId="LiveId" clId="{13A487FE-4893-5F25-A2B5-6BBFE7879D51}" dt="2025-08-25T11:15:36.116" v="3364" actId="2696"/>
        <pc:sldMkLst>
          <pc:docMk/>
          <pc:sldMk cId="1236863674" sldId="1173"/>
        </pc:sldMkLst>
      </pc:sldChg>
      <pc:sldChg chg="addSp delSp modSp add mod">
        <pc:chgData name="Marcel van Oijen" userId="535b5bdf4c23b207" providerId="LiveId" clId="{13A487FE-4893-5F25-A2B5-6BBFE7879D51}" dt="2025-09-01T16:41:56.427" v="8496" actId="1035"/>
        <pc:sldMkLst>
          <pc:docMk/>
          <pc:sldMk cId="1267257827" sldId="1173"/>
        </pc:sldMkLst>
        <pc:spChg chg="mod">
          <ac:chgData name="Marcel van Oijen" userId="535b5bdf4c23b207" providerId="LiveId" clId="{13A487FE-4893-5F25-A2B5-6BBFE7879D51}" dt="2025-08-25T14:05:43.816" v="3846" actId="20577"/>
          <ac:spMkLst>
            <pc:docMk/>
            <pc:sldMk cId="1267257827" sldId="1173"/>
            <ac:spMk id="2" creationId="{72ED40F0-21F4-B20E-FFDA-B3FD08805303}"/>
          </ac:spMkLst>
        </pc:spChg>
        <pc:spChg chg="add mod">
          <ac:chgData name="Marcel van Oijen" userId="535b5bdf4c23b207" providerId="LiveId" clId="{13A487FE-4893-5F25-A2B5-6BBFE7879D51}" dt="2025-08-25T14:22:56.453" v="4296" actId="1036"/>
          <ac:spMkLst>
            <pc:docMk/>
            <pc:sldMk cId="1267257827" sldId="1173"/>
            <ac:spMk id="25" creationId="{A738F264-4E65-6583-9926-B9D0FE08A24C}"/>
          </ac:spMkLst>
        </pc:spChg>
        <pc:spChg chg="add mod">
          <ac:chgData name="Marcel van Oijen" userId="535b5bdf4c23b207" providerId="LiveId" clId="{13A487FE-4893-5F25-A2B5-6BBFE7879D51}" dt="2025-08-25T14:17:34.901" v="4212" actId="114"/>
          <ac:spMkLst>
            <pc:docMk/>
            <pc:sldMk cId="1267257827" sldId="1173"/>
            <ac:spMk id="26" creationId="{09F24454-B898-9598-D124-9316FEE57976}"/>
          </ac:spMkLst>
        </pc:spChg>
        <pc:spChg chg="add mod">
          <ac:chgData name="Marcel van Oijen" userId="535b5bdf4c23b207" providerId="LiveId" clId="{13A487FE-4893-5F25-A2B5-6BBFE7879D51}" dt="2025-08-25T15:18:14.911" v="4830" actId="20577"/>
          <ac:spMkLst>
            <pc:docMk/>
            <pc:sldMk cId="1267257827" sldId="1173"/>
            <ac:spMk id="27" creationId="{EA65223B-F096-0C53-5106-99522163250C}"/>
          </ac:spMkLst>
        </pc:spChg>
        <pc:spChg chg="add mod">
          <ac:chgData name="Marcel van Oijen" userId="535b5bdf4c23b207" providerId="LiveId" clId="{13A487FE-4893-5F25-A2B5-6BBFE7879D51}" dt="2025-08-25T14:50:38.678" v="4634" actId="20577"/>
          <ac:spMkLst>
            <pc:docMk/>
            <pc:sldMk cId="1267257827" sldId="1173"/>
            <ac:spMk id="28" creationId="{EACD2B55-2AF3-D271-48A3-C30EF840BDFC}"/>
          </ac:spMkLst>
        </pc:spChg>
        <pc:picChg chg="add mod">
          <ac:chgData name="Marcel van Oijen" userId="535b5bdf4c23b207" providerId="LiveId" clId="{13A487FE-4893-5F25-A2B5-6BBFE7879D51}" dt="2025-08-25T14:35:00.906" v="4473" actId="1035"/>
          <ac:picMkLst>
            <pc:docMk/>
            <pc:sldMk cId="1267257827" sldId="1173"/>
            <ac:picMk id="4" creationId="{FFDF3D1A-A5B3-77FD-D0F0-1BD00616F3A9}"/>
          </ac:picMkLst>
        </pc:picChg>
        <pc:picChg chg="add mod">
          <ac:chgData name="Marcel van Oijen" userId="535b5bdf4c23b207" providerId="LiveId" clId="{13A487FE-4893-5F25-A2B5-6BBFE7879D51}" dt="2025-08-25T14:04:02.959" v="3782" actId="1035"/>
          <ac:picMkLst>
            <pc:docMk/>
            <pc:sldMk cId="1267257827" sldId="1173"/>
            <ac:picMk id="5" creationId="{C75C8BD5-0491-940B-D3A0-B00594AC1477}"/>
          </ac:picMkLst>
        </pc:picChg>
        <pc:picChg chg="add mod">
          <ac:chgData name="Marcel van Oijen" userId="535b5bdf4c23b207" providerId="LiveId" clId="{13A487FE-4893-5F25-A2B5-6BBFE7879D51}" dt="2025-08-25T14:03:47.535" v="3724" actId="1036"/>
          <ac:picMkLst>
            <pc:docMk/>
            <pc:sldMk cId="1267257827" sldId="1173"/>
            <ac:picMk id="10" creationId="{3F51D5DE-750D-FDA8-2B76-5916FD9E030A}"/>
          </ac:picMkLst>
        </pc:picChg>
        <pc:picChg chg="add mod">
          <ac:chgData name="Marcel van Oijen" userId="535b5bdf4c23b207" providerId="LiveId" clId="{13A487FE-4893-5F25-A2B5-6BBFE7879D51}" dt="2025-09-01T16:41:56.427" v="8496" actId="1035"/>
          <ac:picMkLst>
            <pc:docMk/>
            <pc:sldMk cId="1267257827" sldId="1173"/>
            <ac:picMk id="21" creationId="{3B0D16C2-0B41-99E1-35F8-0870258C98C1}"/>
          </ac:picMkLst>
        </pc:picChg>
        <pc:picChg chg="add mod">
          <ac:chgData name="Marcel van Oijen" userId="535b5bdf4c23b207" providerId="LiveId" clId="{13A487FE-4893-5F25-A2B5-6BBFE7879D51}" dt="2025-08-25T14:50:56.917" v="4635" actId="14100"/>
          <ac:picMkLst>
            <pc:docMk/>
            <pc:sldMk cId="1267257827" sldId="1173"/>
            <ac:picMk id="22" creationId="{F96DDDD5-1110-F8AB-E3FA-A5FCE95C4600}"/>
          </ac:picMkLst>
        </pc:picChg>
      </pc:sldChg>
      <pc:sldChg chg="add del">
        <pc:chgData name="Marcel van Oijen" userId="535b5bdf4c23b207" providerId="LiveId" clId="{13A487FE-4893-5F25-A2B5-6BBFE7879D51}" dt="2025-08-25T10:59:32.406" v="3309" actId="2696"/>
        <pc:sldMkLst>
          <pc:docMk/>
          <pc:sldMk cId="1930246816" sldId="1173"/>
        </pc:sldMkLst>
      </pc:sldChg>
      <pc:sldChg chg="addSp delSp modSp add mod">
        <pc:chgData name="Marcel van Oijen" userId="535b5bdf4c23b207" providerId="LiveId" clId="{13A487FE-4893-5F25-A2B5-6BBFE7879D51}" dt="2025-08-25T14:45:51.204" v="4628" actId="14100"/>
        <pc:sldMkLst>
          <pc:docMk/>
          <pc:sldMk cId="1455485834" sldId="1174"/>
        </pc:sldMkLst>
        <pc:spChg chg="mod">
          <ac:chgData name="Marcel van Oijen" userId="535b5bdf4c23b207" providerId="LiveId" clId="{13A487FE-4893-5F25-A2B5-6BBFE7879D51}" dt="2025-08-25T14:39:07.244" v="4512" actId="20577"/>
          <ac:spMkLst>
            <pc:docMk/>
            <pc:sldMk cId="1455485834" sldId="1174"/>
            <ac:spMk id="2" creationId="{77F34032-1B25-74EA-3273-6366773E4BEB}"/>
          </ac:spMkLst>
        </pc:spChg>
        <pc:spChg chg="add mod">
          <ac:chgData name="Marcel van Oijen" userId="535b5bdf4c23b207" providerId="LiveId" clId="{13A487FE-4893-5F25-A2B5-6BBFE7879D51}" dt="2025-08-25T14:32:52.555" v="4458" actId="20577"/>
          <ac:spMkLst>
            <pc:docMk/>
            <pc:sldMk cId="1455485834" sldId="1174"/>
            <ac:spMk id="12" creationId="{4E0E0CA1-0342-1D6F-1E56-3C742E913B4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4" creationId="{BAEE650F-602E-09C3-8EF1-224225DF1651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5" creationId="{EEEB8773-E0B7-7CF6-EE34-F22980EE968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8" creationId="{101C6FD4-C242-7F3D-8E67-8C4FC75F9BBE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9" creationId="{2B881579-F8A3-2882-F8F4-E252BA6DD21E}"/>
          </ac:spMkLst>
        </pc:spChg>
        <pc:spChg chg="add mod">
          <ac:chgData name="Marcel van Oijen" userId="535b5bdf4c23b207" providerId="LiveId" clId="{13A487FE-4893-5F25-A2B5-6BBFE7879D51}" dt="2025-08-25T14:43:00.954" v="4588" actId="14100"/>
          <ac:spMkLst>
            <pc:docMk/>
            <pc:sldMk cId="1455485834" sldId="1174"/>
            <ac:spMk id="29" creationId="{F107C5FD-AA50-78E2-F76B-D231BE956ADB}"/>
          </ac:spMkLst>
        </pc:spChg>
        <pc:spChg chg="add mod">
          <ac:chgData name="Marcel van Oijen" userId="535b5bdf4c23b207" providerId="LiveId" clId="{13A487FE-4893-5F25-A2B5-6BBFE7879D51}" dt="2025-08-25T14:45:30.328" v="4621" actId="14100"/>
          <ac:spMkLst>
            <pc:docMk/>
            <pc:sldMk cId="1455485834" sldId="1174"/>
            <ac:spMk id="31" creationId="{8630966A-BEEA-EE8B-EECF-C76419063452}"/>
          </ac:spMkLst>
        </pc:spChg>
        <pc:spChg chg="add mod">
          <ac:chgData name="Marcel van Oijen" userId="535b5bdf4c23b207" providerId="LiveId" clId="{13A487FE-4893-5F25-A2B5-6BBFE7879D51}" dt="2025-08-25T14:45:44.163" v="4625" actId="1076"/>
          <ac:spMkLst>
            <pc:docMk/>
            <pc:sldMk cId="1455485834" sldId="1174"/>
            <ac:spMk id="32" creationId="{F8D66261-FB1C-2515-9575-98B5786261B1}"/>
          </ac:spMkLst>
        </pc:spChg>
        <pc:spChg chg="add mod">
          <ac:chgData name="Marcel van Oijen" userId="535b5bdf4c23b207" providerId="LiveId" clId="{13A487FE-4893-5F25-A2B5-6BBFE7879D51}" dt="2025-08-25T14:45:51.204" v="4628" actId="14100"/>
          <ac:spMkLst>
            <pc:docMk/>
            <pc:sldMk cId="1455485834" sldId="1174"/>
            <ac:spMk id="33" creationId="{D665BF8E-D209-F4B6-A102-235AFCF7FF32}"/>
          </ac:spMkLst>
        </pc:spChg>
        <pc:grpChg chg="add mod">
          <ac:chgData name="Marcel van Oijen" userId="535b5bdf4c23b207" providerId="LiveId" clId="{13A487FE-4893-5F25-A2B5-6BBFE7879D51}" dt="2025-08-25T14:32:41.757" v="4456" actId="1036"/>
          <ac:grpSpMkLst>
            <pc:docMk/>
            <pc:sldMk cId="1455485834" sldId="1174"/>
            <ac:grpSpMk id="24" creationId="{C1796564-3206-EED4-C3BF-A9C1D163683D}"/>
          </ac:grpSpMkLst>
        </pc:grp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8" creationId="{34C45C5F-ABAB-1C5C-E94F-9053801EA81A}"/>
          </ac:graphicFrameMkLst>
        </pc:graphicFrame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13" creationId="{41A01AC0-E80A-31C7-69C7-7CAE08986D05}"/>
          </ac:graphicFrameMkLst>
        </pc:graphicFrameChg>
        <pc:picChg chg="add mod">
          <ac:chgData name="Marcel van Oijen" userId="535b5bdf4c23b207" providerId="LiveId" clId="{13A487FE-4893-5F25-A2B5-6BBFE7879D51}" dt="2025-08-25T14:30:15.010" v="4444" actId="1076"/>
          <ac:picMkLst>
            <pc:docMk/>
            <pc:sldMk cId="1455485834" sldId="1174"/>
            <ac:picMk id="6" creationId="{31B14ADB-4AF9-07A2-819B-CC915AFF53B1}"/>
          </ac:picMkLst>
        </pc:picChg>
        <pc:picChg chg="mod">
          <ac:chgData name="Marcel van Oijen" userId="535b5bdf4c23b207" providerId="LiveId" clId="{13A487FE-4893-5F25-A2B5-6BBFE7879D51}" dt="2025-08-25T14:30:28.697" v="4447" actId="14100"/>
          <ac:picMkLst>
            <pc:docMk/>
            <pc:sldMk cId="1455485834" sldId="1174"/>
            <ac:picMk id="10" creationId="{FC68580B-4836-BE2D-F4E8-9EF1066D6BD2}"/>
          </ac:picMkLst>
        </pc:picChg>
        <pc:picChg chg="add mod">
          <ac:chgData name="Marcel van Oijen" userId="535b5bdf4c23b207" providerId="LiveId" clId="{13A487FE-4893-5F25-A2B5-6BBFE7879D51}" dt="2025-08-25T14:30:18.431" v="4445" actId="1076"/>
          <ac:picMkLst>
            <pc:docMk/>
            <pc:sldMk cId="1455485834" sldId="1174"/>
            <ac:picMk id="17" creationId="{A174D8AA-CE74-4E7F-AD40-593DFE2AF5B7}"/>
          </ac:picMkLst>
        </pc:picChg>
        <pc:picChg chg="add mod">
          <ac:chgData name="Marcel van Oijen" userId="535b5bdf4c23b207" providerId="LiveId" clId="{13A487FE-4893-5F25-A2B5-6BBFE7879D51}" dt="2025-08-25T14:35:24.831" v="4478" actId="14100"/>
          <ac:picMkLst>
            <pc:docMk/>
            <pc:sldMk cId="1455485834" sldId="1174"/>
            <ac:picMk id="25" creationId="{F08BBF38-4F10-7A25-974B-92A6540F17B8}"/>
          </ac:picMkLst>
        </pc:picChg>
        <pc:picChg chg="add mod">
          <ac:chgData name="Marcel van Oijen" userId="535b5bdf4c23b207" providerId="LiveId" clId="{13A487FE-4893-5F25-A2B5-6BBFE7879D51}" dt="2025-08-25T14:37:49.322" v="4481" actId="1076"/>
          <ac:picMkLst>
            <pc:docMk/>
            <pc:sldMk cId="1455485834" sldId="1174"/>
            <ac:picMk id="26" creationId="{2DFAEE52-329A-F765-9380-D178820B15DA}"/>
          </ac:picMkLst>
        </pc:pic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3" creationId="{329FAC1B-F02A-4F7C-FD1E-C24002F5D321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7" creationId="{4151C99E-5128-2193-C45A-9E871EDD3964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1" creationId="{A1E9FFCD-7B56-F305-43AB-275D98B2498B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6" creationId="{D3A86B88-C3C7-007F-B637-B865CF35D249}"/>
          </ac:cxnSpMkLst>
        </pc:cxnChg>
        <pc:cxnChg chg="add mod">
          <ac:chgData name="Marcel van Oijen" userId="535b5bdf4c23b207" providerId="LiveId" clId="{13A487FE-4893-5F25-A2B5-6BBFE7879D51}" dt="2025-08-25T14:32:26.913" v="4452" actId="13822"/>
          <ac:cxnSpMkLst>
            <pc:docMk/>
            <pc:sldMk cId="1455485834" sldId="1174"/>
            <ac:cxnSpMk id="23" creationId="{58053D59-1D0D-70BC-A38B-9B40C502581B}"/>
          </ac:cxnSpMkLst>
        </pc:cxnChg>
      </pc:sldChg>
      <pc:sldChg chg="addSp delSp modSp add mod">
        <pc:chgData name="Marcel van Oijen" userId="535b5bdf4c23b207" providerId="LiveId" clId="{13A487FE-4893-5F25-A2B5-6BBFE7879D51}" dt="2025-08-26T11:13:18.289" v="6560" actId="1035"/>
        <pc:sldMkLst>
          <pc:docMk/>
          <pc:sldMk cId="3722106604" sldId="1175"/>
        </pc:sldMkLst>
        <pc:spChg chg="mod">
          <ac:chgData name="Marcel van Oijen" userId="535b5bdf4c23b207" providerId="LiveId" clId="{13A487FE-4893-5F25-A2B5-6BBFE7879D51}" dt="2025-08-25T14:59:04.980" v="4775" actId="255"/>
          <ac:spMkLst>
            <pc:docMk/>
            <pc:sldMk cId="3722106604" sldId="1175"/>
            <ac:spMk id="2" creationId="{17D599C3-2690-F58C-C1F9-F9EA02B1DB83}"/>
          </ac:spMkLst>
        </pc:spChg>
        <pc:spChg chg="add del mod">
          <ac:chgData name="Marcel van Oijen" userId="535b5bdf4c23b207" providerId="LiveId" clId="{13A487FE-4893-5F25-A2B5-6BBFE7879D51}" dt="2025-08-25T15:01:14.714" v="4798" actId="1076"/>
          <ac:spMkLst>
            <pc:docMk/>
            <pc:sldMk cId="3722106604" sldId="1175"/>
            <ac:spMk id="4" creationId="{1EB48633-C600-C12B-54F6-91107E77A0B9}"/>
          </ac:spMkLst>
        </pc:spChg>
        <pc:picChg chg="add mod">
          <ac:chgData name="Marcel van Oijen" userId="535b5bdf4c23b207" providerId="LiveId" clId="{13A487FE-4893-5F25-A2B5-6BBFE7879D51}" dt="2025-08-25T15:00:58.956" v="4795" actId="14100"/>
          <ac:picMkLst>
            <pc:docMk/>
            <pc:sldMk cId="3722106604" sldId="1175"/>
            <ac:picMk id="5" creationId="{C9670E2D-3A25-636F-5DC7-5776C2604A2F}"/>
          </ac:picMkLst>
        </pc:picChg>
        <pc:picChg chg="mod">
          <ac:chgData name="Marcel van Oijen" userId="535b5bdf4c23b207" providerId="LiveId" clId="{13A487FE-4893-5F25-A2B5-6BBFE7879D51}" dt="2025-08-25T14:57:32.441" v="4773" actId="1076"/>
          <ac:picMkLst>
            <pc:docMk/>
            <pc:sldMk cId="3722106604" sldId="1175"/>
            <ac:picMk id="6" creationId="{033986B1-AC18-1591-9C4F-1FC80AC7130F}"/>
          </ac:picMkLst>
        </pc:picChg>
        <pc:picChg chg="add mod">
          <ac:chgData name="Marcel van Oijen" userId="535b5bdf4c23b207" providerId="LiveId" clId="{13A487FE-4893-5F25-A2B5-6BBFE7879D51}" dt="2025-08-25T15:03:14.964" v="4805" actId="1037"/>
          <ac:picMkLst>
            <pc:docMk/>
            <pc:sldMk cId="3722106604" sldId="1175"/>
            <ac:picMk id="9" creationId="{5CB07402-B304-519D-98A1-8866331E9CDA}"/>
          </ac:picMkLst>
        </pc:picChg>
        <pc:picChg chg="add mod">
          <ac:chgData name="Marcel van Oijen" userId="535b5bdf4c23b207" providerId="LiveId" clId="{13A487FE-4893-5F25-A2B5-6BBFE7879D51}" dt="2025-08-25T15:04:12.712" v="4808" actId="14100"/>
          <ac:picMkLst>
            <pc:docMk/>
            <pc:sldMk cId="3722106604" sldId="1175"/>
            <ac:picMk id="20" creationId="{A54737AB-CD26-9416-7CCB-E15116221E9B}"/>
          </ac:picMkLst>
        </pc:picChg>
        <pc:picChg chg="add mod">
          <ac:chgData name="Marcel van Oijen" userId="535b5bdf4c23b207" providerId="LiveId" clId="{13A487FE-4893-5F25-A2B5-6BBFE7879D51}" dt="2025-08-26T11:13:18.289" v="6560" actId="1035"/>
          <ac:picMkLst>
            <pc:docMk/>
            <pc:sldMk cId="3722106604" sldId="1175"/>
            <ac:picMk id="21" creationId="{F3EDA661-6E76-CA07-4902-0C1323603073}"/>
          </ac:picMkLst>
        </pc:picChg>
      </pc:sldChg>
      <pc:sldChg chg="addSp modSp new mod">
        <pc:chgData name="Marcel van Oijen" userId="535b5bdf4c23b207" providerId="LiveId" clId="{13A487FE-4893-5F25-A2B5-6BBFE7879D51}" dt="2025-08-25T16:21:11.160" v="6559" actId="20577"/>
        <pc:sldMkLst>
          <pc:docMk/>
          <pc:sldMk cId="686669817" sldId="1176"/>
        </pc:sldMkLst>
        <pc:spChg chg="mod">
          <ac:chgData name="Marcel van Oijen" userId="535b5bdf4c23b207" providerId="LiveId" clId="{13A487FE-4893-5F25-A2B5-6BBFE7879D51}" dt="2025-08-25T15:29:16.577" v="4861" actId="20577"/>
          <ac:spMkLst>
            <pc:docMk/>
            <pc:sldMk cId="686669817" sldId="1176"/>
            <ac:spMk id="2" creationId="{3AB1643D-30EC-C011-9A62-43AAEE72E54D}"/>
          </ac:spMkLst>
        </pc:spChg>
        <pc:spChg chg="add mod">
          <ac:chgData name="Marcel van Oijen" userId="535b5bdf4c23b207" providerId="LiveId" clId="{13A487FE-4893-5F25-A2B5-6BBFE7879D51}" dt="2025-08-25T16:21:11.160" v="6559" actId="20577"/>
          <ac:spMkLst>
            <pc:docMk/>
            <pc:sldMk cId="686669817" sldId="1176"/>
            <ac:spMk id="3" creationId="{E0C05983-B40F-F87A-24B8-2F003A06D433}"/>
          </ac:spMkLst>
        </pc:spChg>
      </pc:sldChg>
      <pc:sldChg chg="addSp delSp modSp add mod modAnim">
        <pc:chgData name="Marcel van Oijen" userId="535b5bdf4c23b207" providerId="LiveId" clId="{13A487FE-4893-5F25-A2B5-6BBFE7879D51}" dt="2025-08-26T16:28:38.293" v="8269" actId="1036"/>
        <pc:sldMkLst>
          <pc:docMk/>
          <pc:sldMk cId="4195549950" sldId="1177"/>
        </pc:sldMkLst>
        <pc:spChg chg="mod">
          <ac:chgData name="Marcel van Oijen" userId="535b5bdf4c23b207" providerId="LiveId" clId="{13A487FE-4893-5F25-A2B5-6BBFE7879D51}" dt="2025-08-26T15:21:44.979" v="7151"/>
          <ac:spMkLst>
            <pc:docMk/>
            <pc:sldMk cId="4195549950" sldId="1177"/>
            <ac:spMk id="2" creationId="{A76CEF11-77D7-81B8-9B65-C0279FDF25A1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4" creationId="{E7C3D418-333F-77CA-FBFF-995C49646434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5" creationId="{529E78CB-E32D-8CE8-FED7-19E53D76BD08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6" creationId="{04BDFA9E-803F-158D-E37A-513D161CF30D}"/>
          </ac:spMkLst>
        </pc:spChg>
        <pc:spChg chg="add mod">
          <ac:chgData name="Marcel van Oijen" userId="535b5bdf4c23b207" providerId="LiveId" clId="{13A487FE-4893-5F25-A2B5-6BBFE7879D51}" dt="2025-08-26T15:49:33.385" v="7804" actId="1037"/>
          <ac:spMkLst>
            <pc:docMk/>
            <pc:sldMk cId="4195549950" sldId="1177"/>
            <ac:spMk id="8" creationId="{A0A75AD0-CB4B-4EE2-D0A4-523A724CA76F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2" creationId="{BC838DC2-BF67-CC84-A00B-713B80E2858A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3" creationId="{20F18BE0-B2FA-A919-D674-058477B95A6A}"/>
          </ac:spMkLst>
        </pc:spChg>
        <pc:spChg chg="add mod">
          <ac:chgData name="Marcel van Oijen" userId="535b5bdf4c23b207" providerId="LiveId" clId="{13A487FE-4893-5F25-A2B5-6BBFE7879D51}" dt="2025-08-26T15:34:56.987" v="7651" actId="1076"/>
          <ac:spMkLst>
            <pc:docMk/>
            <pc:sldMk cId="4195549950" sldId="1177"/>
            <ac:spMk id="27" creationId="{62035DBB-0FFB-2A22-57AA-392A6C951418}"/>
          </ac:spMkLst>
        </pc:spChg>
        <pc:spChg chg="add mod">
          <ac:chgData name="Marcel van Oijen" userId="535b5bdf4c23b207" providerId="LiveId" clId="{13A487FE-4893-5F25-A2B5-6BBFE7879D51}" dt="2025-08-26T15:35:47.202" v="7661" actId="20577"/>
          <ac:spMkLst>
            <pc:docMk/>
            <pc:sldMk cId="4195549950" sldId="1177"/>
            <ac:spMk id="29" creationId="{06249044-20A6-5591-A9A5-08E264D21A74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1" creationId="{0116B973-5BED-867F-708F-2A6970AB56E6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2" creationId="{3E0BD260-833E-549D-93F6-384FBA215D8F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4" creationId="{C7921B5A-DA92-D54D-EB06-AF28E45768B8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5" creationId="{CA052BB0-2704-EF70-DC3F-12A0A534837C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9" creationId="{3563F97E-AA7F-3D18-DBB7-C367658D7407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0" creationId="{2C974836-CAA6-32B8-E49C-A310977B38DA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3" creationId="{A43DD4C3-272C-3E37-1FFD-4839B5DF56DD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18432" creationId="{8D564821-7A8F-3152-4BCB-EA74AC67F8B4}"/>
          </ac:spMkLst>
        </pc:spChg>
        <pc:grpChg chg="add">
          <ac:chgData name="Marcel van Oijen" userId="535b5bdf4c23b207" providerId="LiveId" clId="{13A487FE-4893-5F25-A2B5-6BBFE7879D51}" dt="2025-08-26T16:21:08.295" v="8102" actId="164"/>
          <ac:grpSpMkLst>
            <pc:docMk/>
            <pc:sldMk cId="4195549950" sldId="1177"/>
            <ac:grpSpMk id="30" creationId="{2E3717D0-E76C-3D7C-5F95-09DDDCE2FE17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1" creationId="{43F2B22A-3908-2D60-E170-01FEC809433C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3" creationId="{7FDAFB70-6BC2-728B-1E23-2126F6F29013}"/>
          </ac:grpSpMkLst>
        </pc:grp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3" creationId="{AB53EAE1-154E-E7E1-CE6F-41380D82B59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6" creationId="{BE69019B-6BBE-D500-4636-F763918C2EB3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7" creationId="{E0C581DD-ACAA-9B6B-ECD7-EA8CB9E10A9F}"/>
          </ac:cxnSpMkLst>
        </pc:cxnChg>
        <pc:cxnChg chg="mod">
          <ac:chgData name="Marcel van Oijen" userId="535b5bdf4c23b207" providerId="LiveId" clId="{13A487FE-4893-5F25-A2B5-6BBFE7879D51}" dt="2025-08-26T15:28:27.948" v="7338" actId="1038"/>
          <ac:cxnSpMkLst>
            <pc:docMk/>
            <pc:sldMk cId="4195549950" sldId="1177"/>
            <ac:cxnSpMk id="58" creationId="{72B49B61-722D-C303-01F8-D5880F761E84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61" creationId="{60B4AFBF-73B0-E5B1-5FDE-EAFE37D67BE7}"/>
          </ac:cxnSpMkLst>
        </pc:cxnChg>
        <pc:cxnChg chg="mod">
          <ac:chgData name="Marcel van Oijen" userId="535b5bdf4c23b207" providerId="LiveId" clId="{13A487FE-4893-5F25-A2B5-6BBFE7879D51}" dt="2025-08-26T15:30:15.404" v="7422" actId="1038"/>
          <ac:cxnSpMkLst>
            <pc:docMk/>
            <pc:sldMk cId="4195549950" sldId="1177"/>
            <ac:cxnSpMk id="62" creationId="{55C12778-AE0F-BAC6-E441-36979C0DE7AB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3" creationId="{8DB78AEE-FB50-2FFA-A528-B3141F781C2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7" creationId="{6D590F74-3307-2757-6520-B6AB10685E6D}"/>
          </ac:cxnSpMkLst>
        </pc:cxnChg>
      </pc:sldChg>
      <pc:sldChg chg="addSp delSp modSp add mod delAnim modAnim">
        <pc:chgData name="Marcel van Oijen" userId="535b5bdf4c23b207" providerId="LiveId" clId="{13A487FE-4893-5F25-A2B5-6BBFE7879D51}" dt="2025-08-26T16:31:09.969" v="8273"/>
        <pc:sldMkLst>
          <pc:docMk/>
          <pc:sldMk cId="1456993940" sldId="1178"/>
        </pc:sldMkLst>
        <pc:spChg chg="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2" creationId="{B59AE20A-8E77-B1F4-1CCA-D0BAB1291CF9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" creationId="{9AD43686-F89C-0A16-8CFF-03335675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7" creationId="{20F9C961-C5BB-63CD-2B1D-D15DCBB268E4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9" creationId="{C417BAB8-AFBD-1BEC-5826-0A4CDE5F8CEF}"/>
          </ac:spMkLst>
        </pc:spChg>
        <pc:spChg chg="add mod">
          <ac:chgData name="Marcel van Oijen" userId="535b5bdf4c23b207" providerId="LiveId" clId="{13A487FE-4893-5F25-A2B5-6BBFE7879D51}" dt="2025-08-26T15:48:25.642" v="7736" actId="1076"/>
          <ac:spMkLst>
            <pc:docMk/>
            <pc:sldMk cId="1456993940" sldId="1178"/>
            <ac:spMk id="10" creationId="{9F6EF9A4-8F7B-BC21-B6BC-0AA407F6B815}"/>
          </ac:spMkLst>
        </pc:spChg>
        <pc:spChg chg="add mod">
          <ac:chgData name="Marcel van Oijen" userId="535b5bdf4c23b207" providerId="LiveId" clId="{13A487FE-4893-5F25-A2B5-6BBFE7879D51}" dt="2025-08-26T15:57:38.572" v="7936" actId="1037"/>
          <ac:spMkLst>
            <pc:docMk/>
            <pc:sldMk cId="1456993940" sldId="1178"/>
            <ac:spMk id="11" creationId="{5CBFD4BA-4B5E-D5BB-E087-8DFC3490EA90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5" creationId="{EE578BF7-538E-5591-6886-1FB976174C62}"/>
          </ac:spMkLst>
        </pc:spChg>
        <pc:spChg chg="mod">
          <ac:chgData name="Marcel van Oijen" userId="535b5bdf4c23b207" providerId="LiveId" clId="{13A487FE-4893-5F25-A2B5-6BBFE7879D51}" dt="2025-08-26T16:01:58.915" v="7963" actId="20577"/>
          <ac:spMkLst>
            <pc:docMk/>
            <pc:sldMk cId="1456993940" sldId="1178"/>
            <ac:spMk id="16" creationId="{FF891EB1-DB38-79BE-DE56-FA73D98477AA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8" creationId="{7521EE32-1731-B78A-B4A8-B8781A85BB05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1" creationId="{A3D34A36-4EF2-3F1B-0A57-3F48AED5DA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2" creationId="{01B845DA-F310-750A-D60A-8BF61AB9218E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3" creationId="{48B79CF5-523E-B63B-F71C-A808449280C4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4" creationId="{E0018348-F2F5-1320-72DE-2E84F245534C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5" creationId="{09E14B6A-316D-8865-477C-A9A81046F9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6" creationId="{D61C158D-693B-1103-5E69-0B9AA0EB1B58}"/>
          </ac:spMkLst>
        </pc:spChg>
        <pc:spChg chg="add mod">
          <ac:chgData name="Marcel van Oijen" userId="535b5bdf4c23b207" providerId="LiveId" clId="{13A487FE-4893-5F25-A2B5-6BBFE7879D51}" dt="2025-08-26T15:57:50.358" v="7940" actId="1076"/>
          <ac:spMkLst>
            <pc:docMk/>
            <pc:sldMk cId="1456993940" sldId="1178"/>
            <ac:spMk id="33" creationId="{06B49F86-9681-CBA2-2CCF-F76D9486E94F}"/>
          </ac:spMkLst>
        </pc:spChg>
        <pc:spChg chg="add mod">
          <ac:chgData name="Marcel van Oijen" userId="535b5bdf4c23b207" providerId="LiveId" clId="{13A487FE-4893-5F25-A2B5-6BBFE7879D51}" dt="2025-08-26T15:58:07.686" v="7961" actId="1036"/>
          <ac:spMkLst>
            <pc:docMk/>
            <pc:sldMk cId="1456993940" sldId="1178"/>
            <ac:spMk id="34" creationId="{9C1A28D5-3E16-B939-3839-AB0216D2D770}"/>
          </ac:spMkLst>
        </pc:spChg>
        <pc:spChg chg="add mod">
          <ac:chgData name="Marcel van Oijen" userId="535b5bdf4c23b207" providerId="LiveId" clId="{13A487FE-4893-5F25-A2B5-6BBFE7879D51}" dt="2025-08-26T16:28:04.215" v="8255" actId="1035"/>
          <ac:spMkLst>
            <pc:docMk/>
            <pc:sldMk cId="1456993940" sldId="1178"/>
            <ac:spMk id="36" creationId="{E876B2E4-92D3-7D3F-07CE-4FCF587CB685}"/>
          </ac:spMkLst>
        </pc:spChg>
        <pc:spChg chg="add mod">
          <ac:chgData name="Marcel van Oijen" userId="535b5bdf4c23b207" providerId="LiveId" clId="{13A487FE-4893-5F25-A2B5-6BBFE7879D51}" dt="2025-08-26T16:26:55.814" v="8207" actId="20577"/>
          <ac:spMkLst>
            <pc:docMk/>
            <pc:sldMk cId="1456993940" sldId="1178"/>
            <ac:spMk id="37" creationId="{24C69ABF-D5EE-2451-F1AD-8D5F19F22D92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8" creationId="{8362D381-3E36-6CD1-0493-43DD48D7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39" creationId="{E3A2569C-91B0-DE69-3348-066BFB43DE46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40" creationId="{49983A1E-B2C2-5CA5-5090-0B3D3544A7D0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1" creationId="{82429AE4-5E85-1716-8AAD-C92E8E088CA2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2" creationId="{8BBF3F53-9C2E-03F2-76C7-B8F0BB398561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4" creationId="{D108DEC2-C7A4-B4CB-4DE7-63D59645EA95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5" creationId="{154D7199-C665-19E3-5278-582EBBD48E67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9" creationId="{1767C35D-7FE7-CF46-5228-17AB9D7B4E7D}"/>
          </ac:spMkLst>
        </pc:spChg>
        <pc:spChg chg="mod">
          <ac:chgData name="Marcel van Oijen" userId="535b5bdf4c23b207" providerId="LiveId" clId="{13A487FE-4893-5F25-A2B5-6BBFE7879D51}" dt="2025-08-26T15:49:22.125" v="7776" actId="1037"/>
          <ac:spMkLst>
            <pc:docMk/>
            <pc:sldMk cId="1456993940" sldId="1178"/>
            <ac:spMk id="60" creationId="{2E458CC4-235B-B6C4-406C-CE23BDCE80DA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63" creationId="{235E151A-E3F7-8289-C575-A8CE55D0183C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18432" creationId="{CC271FA6-4E81-BEC6-0315-485B98740DD6}"/>
          </ac:spMkLst>
        </pc:spChg>
        <pc:grpChg chg="add mod">
          <ac:chgData name="Marcel van Oijen" userId="535b5bdf4c23b207" providerId="LiveId" clId="{13A487FE-4893-5F25-A2B5-6BBFE7879D51}" dt="2025-08-26T15:48:57.067" v="7737"/>
          <ac:grpSpMkLst>
            <pc:docMk/>
            <pc:sldMk cId="1456993940" sldId="1178"/>
            <ac:grpSpMk id="14" creationId="{EF79B466-FA1F-DA84-FA09-9F4ED345C045}"/>
          </ac:grpSpMkLst>
        </pc:grpChg>
        <pc:grpChg chg="add">
          <ac:chgData name="Marcel van Oijen" userId="535b5bdf4c23b207" providerId="LiveId" clId="{13A487FE-4893-5F25-A2B5-6BBFE7879D51}" dt="2025-08-26T16:18:06.227" v="8093" actId="164"/>
          <ac:grpSpMkLst>
            <pc:docMk/>
            <pc:sldMk cId="1456993940" sldId="1178"/>
            <ac:grpSpMk id="35" creationId="{89C2D3A7-7654-5891-E9FF-934D73A1DD8D}"/>
          </ac:grpSpMkLst>
        </pc:grpChg>
        <pc:grpChg chg="add">
          <ac:chgData name="Marcel van Oijen" userId="535b5bdf4c23b207" providerId="LiveId" clId="{13A487FE-4893-5F25-A2B5-6BBFE7879D51}" dt="2025-08-26T16:29:38.217" v="8271" actId="164"/>
          <ac:grpSpMkLst>
            <pc:docMk/>
            <pc:sldMk cId="1456993940" sldId="1178"/>
            <ac:grpSpMk id="41" creationId="{E569D356-0430-3860-916A-F7E5B7AF49B4}"/>
          </ac:grpSpMkLst>
        </pc:grpChg>
      </pc:sldChg>
      <pc:sldChg chg="addSp modSp new mod">
        <pc:chgData name="Marcel van Oijen" userId="535b5bdf4c23b207" providerId="LiveId" clId="{13A487FE-4893-5F25-A2B5-6BBFE7879D51}" dt="2025-08-26T16:22:47.798" v="8111" actId="20577"/>
        <pc:sldMkLst>
          <pc:docMk/>
          <pc:sldMk cId="1410660937" sldId="1179"/>
        </pc:sldMkLst>
        <pc:spChg chg="mod">
          <ac:chgData name="Marcel van Oijen" userId="535b5bdf4c23b207" providerId="LiveId" clId="{13A487FE-4893-5F25-A2B5-6BBFE7879D51}" dt="2025-08-26T16:13:19.149" v="8034" actId="20577"/>
          <ac:spMkLst>
            <pc:docMk/>
            <pc:sldMk cId="1410660937" sldId="1179"/>
            <ac:spMk id="2" creationId="{D8B38CB9-EC3B-1236-76A1-EAE6B7E8C072}"/>
          </ac:spMkLst>
        </pc:spChg>
        <pc:spChg chg="add mod">
          <ac:chgData name="Marcel van Oijen" userId="535b5bdf4c23b207" providerId="LiveId" clId="{13A487FE-4893-5F25-A2B5-6BBFE7879D51}" dt="2025-08-26T16:22:47.798" v="8111" actId="20577"/>
          <ac:spMkLst>
            <pc:docMk/>
            <pc:sldMk cId="1410660937" sldId="1179"/>
            <ac:spMk id="4" creationId="{18A64471-5583-1DDB-E7EA-13B4A36DB957}"/>
          </ac:spMkLst>
        </pc:spChg>
        <pc:picChg chg="add mod">
          <ac:chgData name="Marcel van Oijen" userId="535b5bdf4c23b207" providerId="LiveId" clId="{13A487FE-4893-5F25-A2B5-6BBFE7879D51}" dt="2025-08-26T16:07:36.543" v="7965"/>
          <ac:picMkLst>
            <pc:docMk/>
            <pc:sldMk cId="1410660937" sldId="1179"/>
            <ac:picMk id="3" creationId="{EBC2D103-46F5-B1E5-76BB-FED5C7CAC39F}"/>
          </ac:picMkLst>
        </pc:picChg>
      </pc:sldChg>
      <pc:sldChg chg="addSp delSp modSp new mod ord">
        <pc:chgData name="Marcel van Oijen" userId="535b5bdf4c23b207" providerId="LiveId" clId="{13A487FE-4893-5F25-A2B5-6BBFE7879D51}" dt="2025-09-02T15:03:01.403" v="8754" actId="1036"/>
        <pc:sldMkLst>
          <pc:docMk/>
          <pc:sldMk cId="3307204021" sldId="1180"/>
        </pc:sldMkLst>
        <pc:spChg chg="mod">
          <ac:chgData name="Marcel van Oijen" userId="535b5bdf4c23b207" providerId="LiveId" clId="{13A487FE-4893-5F25-A2B5-6BBFE7879D51}" dt="2025-09-02T14:23:23.119" v="8625" actId="20577"/>
          <ac:spMkLst>
            <pc:docMk/>
            <pc:sldMk cId="3307204021" sldId="1180"/>
            <ac:spMk id="2" creationId="{C90E3CB8-6EFE-F1C2-33EB-965CECCBC266}"/>
          </ac:spMkLst>
        </pc:spChg>
        <pc:spChg chg="add del mod">
          <ac:chgData name="Marcel van Oijen" userId="535b5bdf4c23b207" providerId="LiveId" clId="{13A487FE-4893-5F25-A2B5-6BBFE7879D51}" dt="2025-09-02T14:57:20.572" v="8690" actId="478"/>
          <ac:spMkLst>
            <pc:docMk/>
            <pc:sldMk cId="3307204021" sldId="1180"/>
            <ac:spMk id="13" creationId="{B69A8676-76F9-5A4E-D398-7263E7F0FCBA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4" creationId="{8E1AC1A7-CC30-5712-74B8-0F9DBF89D12B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5" creationId="{04A64A8C-0D94-EA9A-BB60-C1C740031539}"/>
          </ac:spMkLst>
        </pc:sp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3" creationId="{DDE68767-3754-4E61-FB8B-0209ACCA82C2}"/>
          </ac:picMkLst>
        </pc:picChg>
        <pc:picChg chg="add del mod">
          <ac:chgData name="Marcel van Oijen" userId="535b5bdf4c23b207" providerId="LiveId" clId="{13A487FE-4893-5F25-A2B5-6BBFE7879D51}" dt="2025-09-02T14:23:26.170" v="8626" actId="478"/>
          <ac:picMkLst>
            <pc:docMk/>
            <pc:sldMk cId="3307204021" sldId="1180"/>
            <ac:picMk id="4" creationId="{E7C99104-3681-A514-12DB-6DC2A721BAD1}"/>
          </ac:picMkLst>
        </pc:picChg>
        <pc:picChg chg="add del mod">
          <ac:chgData name="Marcel van Oijen" userId="535b5bdf4c23b207" providerId="LiveId" clId="{13A487FE-4893-5F25-A2B5-6BBFE7879D51}" dt="2025-09-02T14:23:27.708" v="8627" actId="478"/>
          <ac:picMkLst>
            <pc:docMk/>
            <pc:sldMk cId="3307204021" sldId="1180"/>
            <ac:picMk id="5" creationId="{420D6A3C-3ABE-9B14-4A45-F14E6B5E03F3}"/>
          </ac:picMkLst>
        </pc:picChg>
        <pc:picChg chg="add del mod">
          <ac:chgData name="Marcel van Oijen" userId="535b5bdf4c23b207" providerId="LiveId" clId="{13A487FE-4893-5F25-A2B5-6BBFE7879D51}" dt="2025-09-02T14:43:50.954" v="8634" actId="478"/>
          <ac:picMkLst>
            <pc:docMk/>
            <pc:sldMk cId="3307204021" sldId="1180"/>
            <ac:picMk id="6" creationId="{6E778A60-B9D4-C816-0DA7-F8A1CB0A92BE}"/>
          </ac:picMkLst>
        </pc:picChg>
        <pc:picChg chg="add del mod">
          <ac:chgData name="Marcel van Oijen" userId="535b5bdf4c23b207" providerId="LiveId" clId="{13A487FE-4893-5F25-A2B5-6BBFE7879D51}" dt="2025-09-02T14:53:14.388" v="8668" actId="478"/>
          <ac:picMkLst>
            <pc:docMk/>
            <pc:sldMk cId="3307204021" sldId="1180"/>
            <ac:picMk id="7" creationId="{4F18E37A-8876-FDAA-1416-25A284E4C4F7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8" creationId="{C606DD57-E355-056C-903C-BD6D6526F72A}"/>
          </ac:picMkLst>
        </pc:picChg>
        <pc:picChg chg="add del mod">
          <ac:chgData name="Marcel van Oijen" userId="535b5bdf4c23b207" providerId="LiveId" clId="{13A487FE-4893-5F25-A2B5-6BBFE7879D51}" dt="2025-09-02T14:47:53.028" v="8658" actId="478"/>
          <ac:picMkLst>
            <pc:docMk/>
            <pc:sldMk cId="3307204021" sldId="1180"/>
            <ac:picMk id="9" creationId="{9E49C9FD-F7CC-9BD3-A566-23020729531F}"/>
          </ac:picMkLst>
        </pc:picChg>
        <pc:picChg chg="add del mod">
          <ac:chgData name="Marcel van Oijen" userId="535b5bdf4c23b207" providerId="LiveId" clId="{13A487FE-4893-5F25-A2B5-6BBFE7879D51}" dt="2025-09-02T14:53:11.823" v="8667" actId="478"/>
          <ac:picMkLst>
            <pc:docMk/>
            <pc:sldMk cId="3307204021" sldId="1180"/>
            <ac:picMk id="10" creationId="{52426AD7-16CC-835D-A292-673652C10CA6}"/>
          </ac:picMkLst>
        </pc:picChg>
        <pc:picChg chg="add del mod">
          <ac:chgData name="Marcel van Oijen" userId="535b5bdf4c23b207" providerId="LiveId" clId="{13A487FE-4893-5F25-A2B5-6BBFE7879D51}" dt="2025-09-02T14:53:16.323" v="8669" actId="478"/>
          <ac:picMkLst>
            <pc:docMk/>
            <pc:sldMk cId="3307204021" sldId="1180"/>
            <ac:picMk id="11" creationId="{4931FBB6-126E-FD46-8E05-C02D9B1EC781}"/>
          </ac:picMkLst>
        </pc:picChg>
        <pc:picChg chg="add del mod">
          <ac:chgData name="Marcel van Oijen" userId="535b5bdf4c23b207" providerId="LiveId" clId="{13A487FE-4893-5F25-A2B5-6BBFE7879D51}" dt="2025-09-02T15:00:01.634" v="8710" actId="478"/>
          <ac:picMkLst>
            <pc:docMk/>
            <pc:sldMk cId="3307204021" sldId="1180"/>
            <ac:picMk id="12" creationId="{51F31A12-8747-C6EF-703B-423B96AF0932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16" creationId="{2724301D-2850-B370-3B06-9B4DED0BE5A9}"/>
          </ac:picMkLst>
        </pc:picChg>
      </pc:sldChg>
      <pc:sldChg chg="modSp add mod ord">
        <pc:chgData name="Marcel van Oijen" userId="535b5bdf4c23b207" providerId="LiveId" clId="{13A487FE-4893-5F25-A2B5-6BBFE7879D51}" dt="2025-09-02T15:02:50.631" v="8746" actId="20577"/>
        <pc:sldMkLst>
          <pc:docMk/>
          <pc:sldMk cId="2231332098" sldId="1181"/>
        </pc:sldMkLst>
        <pc:spChg chg="mod">
          <ac:chgData name="Marcel van Oijen" userId="535b5bdf4c23b207" providerId="LiveId" clId="{13A487FE-4893-5F25-A2B5-6BBFE7879D51}" dt="2025-09-02T15:02:50.631" v="8746" actId="20577"/>
          <ac:spMkLst>
            <pc:docMk/>
            <pc:sldMk cId="2231332098" sldId="1181"/>
            <ac:spMk id="246786" creationId="{3B140830-8565-DA3C-3936-2C8A1212BF9A}"/>
          </ac:spMkLst>
        </pc:spChg>
      </pc:sldChg>
      <pc:sldChg chg="addSp delSp modSp new mod">
        <pc:chgData name="Marcel van Oijen" userId="535b5bdf4c23b207" providerId="LiveId" clId="{13A487FE-4893-5F25-A2B5-6BBFE7879D51}" dt="2025-09-02T15:25:41.486" v="8843" actId="1076"/>
        <pc:sldMkLst>
          <pc:docMk/>
          <pc:sldMk cId="1616374828" sldId="1182"/>
        </pc:sldMkLst>
        <pc:spChg chg="mod">
          <ac:chgData name="Marcel van Oijen" userId="535b5bdf4c23b207" providerId="LiveId" clId="{13A487FE-4893-5F25-A2B5-6BBFE7879D51}" dt="2025-09-02T15:13:22.310" v="8835" actId="20577"/>
          <ac:spMkLst>
            <pc:docMk/>
            <pc:sldMk cId="1616374828" sldId="1182"/>
            <ac:spMk id="2" creationId="{CD6EC8B8-8C96-1658-F0CE-215C7C75003B}"/>
          </ac:spMkLst>
        </pc:spChg>
        <pc:picChg chg="add del mod">
          <ac:chgData name="Marcel van Oijen" userId="535b5bdf4c23b207" providerId="LiveId" clId="{13A487FE-4893-5F25-A2B5-6BBFE7879D51}" dt="2025-09-02T15:24:37.938" v="8836" actId="478"/>
          <ac:picMkLst>
            <pc:docMk/>
            <pc:sldMk cId="1616374828" sldId="1182"/>
            <ac:picMk id="3" creationId="{0014C6FF-1C80-F5B8-6D06-CDB424A87A84}"/>
          </ac:picMkLst>
        </pc:picChg>
        <pc:picChg chg="add mod modCrop">
          <ac:chgData name="Marcel van Oijen" userId="535b5bdf4c23b207" providerId="LiveId" clId="{13A487FE-4893-5F25-A2B5-6BBFE7879D51}" dt="2025-09-02T15:25:41.486" v="8843" actId="1076"/>
          <ac:picMkLst>
            <pc:docMk/>
            <pc:sldMk cId="1616374828" sldId="1182"/>
            <ac:picMk id="4" creationId="{AEDFFD98-DA86-183E-A078-0723B69221A9}"/>
          </ac:picMkLst>
        </pc:picChg>
      </pc:sldChg>
      <pc:sldChg chg="addSp delSp modSp new mod modAnim">
        <pc:chgData name="Marcel van Oijen" userId="535b5bdf4c23b207" providerId="LiveId" clId="{13A487FE-4893-5F25-A2B5-6BBFE7879D51}" dt="2025-09-02T16:09:21.283" v="9360" actId="20577"/>
        <pc:sldMkLst>
          <pc:docMk/>
          <pc:sldMk cId="145373627" sldId="1183"/>
        </pc:sldMkLst>
        <pc:spChg chg="mod">
          <ac:chgData name="Marcel van Oijen" userId="535b5bdf4c23b207" providerId="LiveId" clId="{13A487FE-4893-5F25-A2B5-6BBFE7879D51}" dt="2025-09-02T15:27:19.316" v="8882" actId="20577"/>
          <ac:spMkLst>
            <pc:docMk/>
            <pc:sldMk cId="145373627" sldId="1183"/>
            <ac:spMk id="2" creationId="{3E6B6F70-6B07-CB74-1B01-9BBD87DAAEF1}"/>
          </ac:spMkLst>
        </pc:spChg>
        <pc:spChg chg="add mod">
          <ac:chgData name="Marcel van Oijen" userId="535b5bdf4c23b207" providerId="LiveId" clId="{13A487FE-4893-5F25-A2B5-6BBFE7879D51}" dt="2025-09-02T16:06:39.920" v="9358" actId="1035"/>
          <ac:spMkLst>
            <pc:docMk/>
            <pc:sldMk cId="145373627" sldId="1183"/>
            <ac:spMk id="6" creationId="{6CD60777-91EA-2961-F043-56D591022634}"/>
          </ac:spMkLst>
        </pc:spChg>
        <pc:spChg chg="add mod">
          <ac:chgData name="Marcel van Oijen" userId="535b5bdf4c23b207" providerId="LiveId" clId="{13A487FE-4893-5F25-A2B5-6BBFE7879D51}" dt="2025-09-02T16:06:33.486" v="9357" actId="1035"/>
          <ac:spMkLst>
            <pc:docMk/>
            <pc:sldMk cId="145373627" sldId="1183"/>
            <ac:spMk id="7" creationId="{0CAE520F-D2C0-EA32-6A81-6F7F4F22CB43}"/>
          </ac:spMkLst>
        </pc:spChg>
        <pc:spChg chg="add mod">
          <ac:chgData name="Marcel van Oijen" userId="535b5bdf4c23b207" providerId="LiveId" clId="{13A487FE-4893-5F25-A2B5-6BBFE7879D51}" dt="2025-09-02T16:06:29.736" v="9356" actId="1035"/>
          <ac:spMkLst>
            <pc:docMk/>
            <pc:sldMk cId="145373627" sldId="1183"/>
            <ac:spMk id="8" creationId="{FFFB1BD4-A060-50D7-E53C-B8DB84560C0B}"/>
          </ac:spMkLst>
        </pc:spChg>
        <pc:spChg chg="add mod">
          <ac:chgData name="Marcel van Oijen" userId="535b5bdf4c23b207" providerId="LiveId" clId="{13A487FE-4893-5F25-A2B5-6BBFE7879D51}" dt="2025-09-02T16:09:21.283" v="9360" actId="20577"/>
          <ac:spMkLst>
            <pc:docMk/>
            <pc:sldMk cId="145373627" sldId="1183"/>
            <ac:spMk id="11" creationId="{90A1E485-93F4-6F16-24C0-182F82C8EA81}"/>
          </ac:spMkLst>
        </pc:spChg>
        <pc:picChg chg="add mod">
          <ac:chgData name="Marcel van Oijen" userId="535b5bdf4c23b207" providerId="LiveId" clId="{13A487FE-4893-5F25-A2B5-6BBFE7879D51}" dt="2025-09-02T15:51:27.001" v="8959" actId="14100"/>
          <ac:picMkLst>
            <pc:docMk/>
            <pc:sldMk cId="145373627" sldId="1183"/>
            <ac:picMk id="3" creationId="{B0154290-6E2E-67B7-0827-16AFE967BCCE}"/>
          </ac:picMkLst>
        </pc:picChg>
        <pc:picChg chg="add mod">
          <ac:chgData name="Marcel van Oijen" userId="535b5bdf4c23b207" providerId="LiveId" clId="{13A487FE-4893-5F25-A2B5-6BBFE7879D51}" dt="2025-09-02T15:51:32.514" v="8960" actId="14100"/>
          <ac:picMkLst>
            <pc:docMk/>
            <pc:sldMk cId="145373627" sldId="1183"/>
            <ac:picMk id="4" creationId="{CB410DDF-9E9F-4AC5-F756-4388A8EA0BAD}"/>
          </ac:picMkLst>
        </pc:picChg>
        <pc:picChg chg="add del mod">
          <ac:chgData name="Marcel van Oijen" userId="535b5bdf4c23b207" providerId="LiveId" clId="{13A487FE-4893-5F25-A2B5-6BBFE7879D51}" dt="2025-09-02T15:58:41.246" v="9171" actId="478"/>
          <ac:picMkLst>
            <pc:docMk/>
            <pc:sldMk cId="145373627" sldId="1183"/>
            <ac:picMk id="5" creationId="{4E2C2E84-F542-D0F3-DAE3-0994C25B5424}"/>
          </ac:picMkLst>
        </pc:picChg>
        <pc:picChg chg="add mod">
          <ac:chgData name="Marcel van Oijen" userId="535b5bdf4c23b207" providerId="LiveId" clId="{13A487FE-4893-5F25-A2B5-6BBFE7879D51}" dt="2025-09-02T16:03:24.494" v="9342" actId="1036"/>
          <ac:picMkLst>
            <pc:docMk/>
            <pc:sldMk cId="145373627" sldId="1183"/>
            <ac:picMk id="9" creationId="{D3AC7CD1-2A69-0D8B-4C74-DA68A4002F88}"/>
          </ac:picMkLst>
        </pc:picChg>
        <pc:picChg chg="add mod">
          <ac:chgData name="Marcel van Oijen" userId="535b5bdf4c23b207" providerId="LiveId" clId="{13A487FE-4893-5F25-A2B5-6BBFE7879D51}" dt="2025-09-02T15:58:50.210" v="9173" actId="1076"/>
          <ac:picMkLst>
            <pc:docMk/>
            <pc:sldMk cId="145373627" sldId="1183"/>
            <ac:picMk id="10" creationId="{3D296C54-817D-7AC2-886C-1F08D34A960C}"/>
          </ac:picMkLst>
        </pc:picChg>
      </pc:sldChg>
    </pc:docChg>
  </pc:docChgLst>
  <pc:docChgLst>
    <pc:chgData name="Marcel van Oijen" userId="535b5bdf4c23b207" providerId="LiveId" clId="{59A2DDBC-E119-8242-A984-602BD2C394D0}"/>
    <pc:docChg chg="modSld">
      <pc:chgData name="Marcel van Oijen" userId="535b5bdf4c23b207" providerId="LiveId" clId="{59A2DDBC-E119-8242-A984-602BD2C394D0}" dt="2023-01-18T09:51:46.963" v="1" actId="1038"/>
      <pc:docMkLst>
        <pc:docMk/>
      </pc:docMkLst>
      <pc:sldChg chg="modSp mod">
        <pc:chgData name="Marcel van Oijen" userId="535b5bdf4c23b207" providerId="LiveId" clId="{59A2DDBC-E119-8242-A984-602BD2C394D0}" dt="2023-01-18T09:51:46.963" v="1" actId="1038"/>
        <pc:sldMkLst>
          <pc:docMk/>
          <pc:sldMk cId="114395512" sldId="1115"/>
        </pc:sldMkLst>
      </pc:sldChg>
    </pc:docChg>
  </pc:docChgLst>
  <pc:docChgLst>
    <pc:chgData name="Marcel van Oijen" userId="535b5bdf4c23b207" providerId="LiveId" clId="{BB35E463-ED35-6B4E-84C5-9ACB86767493}"/>
    <pc:docChg chg="undo custSel addSld delSld modSld">
      <pc:chgData name="Marcel van Oijen" userId="535b5bdf4c23b207" providerId="LiveId" clId="{BB35E463-ED35-6B4E-84C5-9ACB86767493}" dt="2021-05-05T09:46:12.541" v="65"/>
      <pc:docMkLst>
        <pc:docMk/>
      </pc:docMkLst>
      <pc:sldChg chg="addSp delSp modSp modTransition modAnim">
        <pc:chgData name="Marcel van Oijen" userId="535b5bdf4c23b207" providerId="LiveId" clId="{BB35E463-ED35-6B4E-84C5-9ACB86767493}" dt="2021-05-05T09:16:23.074" v="43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BB35E463-ED35-6B4E-84C5-9ACB86767493}" dt="2021-05-05T09:46:12.541" v="65"/>
        <pc:sldMkLst>
          <pc:docMk/>
          <pc:sldMk cId="1168975252" sldId="1093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584755535" sldId="1097"/>
        </pc:sldMkLst>
      </pc:sldChg>
      <pc:sldChg chg="addSp modSp modTransition">
        <pc:chgData name="Marcel van Oijen" userId="535b5bdf4c23b207" providerId="LiveId" clId="{BB35E463-ED35-6B4E-84C5-9ACB86767493}" dt="2021-05-05T09:37:40.285" v="54"/>
        <pc:sldMkLst>
          <pc:docMk/>
          <pc:sldMk cId="3437010006" sldId="1100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3801486017" sldId="1101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038845504" sldId="1102"/>
        </pc:sldMkLst>
      </pc:sldChg>
      <pc:sldChg chg="addSp delSp modSp mod modTransition delAnim modAnim">
        <pc:chgData name="Marcel van Oijen" userId="535b5bdf4c23b207" providerId="LiveId" clId="{BB35E463-ED35-6B4E-84C5-9ACB86767493}" dt="2021-05-05T09:28:53.319" v="46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BB35E463-ED35-6B4E-84C5-9ACB86767493}" dt="2021-05-05T09:30:36.423" v="49"/>
        <pc:sldMkLst>
          <pc:docMk/>
          <pc:sldMk cId="4012929618" sldId="1105"/>
        </pc:sldMkLst>
      </pc:sldChg>
      <pc:sldChg chg="new del">
        <pc:chgData name="Marcel van Oijen" userId="535b5bdf4c23b207" providerId="LiveId" clId="{BB35E463-ED35-6B4E-84C5-9ACB86767493}" dt="2021-05-05T09:40:11.633" v="56" actId="2696"/>
        <pc:sldMkLst>
          <pc:docMk/>
          <pc:sldMk cId="3438907658" sldId="1106"/>
        </pc:sldMkLst>
      </pc:sldChg>
    </pc:docChg>
  </pc:docChgLst>
  <pc:docChgLst>
    <pc:chgData name="Marcel van Oijen" userId="535b5bdf4c23b207" providerId="LiveId" clId="{F83B5A90-60BD-FF44-9A8B-5383BFE0F9ED}"/>
    <pc:docChg chg="undo custSel addSld delSld modSld sldOrd">
      <pc:chgData name="Marcel van Oijen" userId="535b5bdf4c23b207" providerId="LiveId" clId="{F83B5A90-60BD-FF44-9A8B-5383BFE0F9ED}" dt="2025-06-06T09:11:04.185" v="6243" actId="20577"/>
      <pc:docMkLst>
        <pc:docMk/>
      </pc:docMkLst>
      <pc:sldChg chg="modSp mod">
        <pc:chgData name="Marcel van Oijen" userId="535b5bdf4c23b207" providerId="LiveId" clId="{F83B5A90-60BD-FF44-9A8B-5383BFE0F9ED}" dt="2025-05-31T15:10:21.503" v="284" actId="20577"/>
        <pc:sldMkLst>
          <pc:docMk/>
          <pc:sldMk cId="0" sldId="1055"/>
        </pc:sldMkLst>
      </pc:sldChg>
      <pc:sldChg chg="modSp mod">
        <pc:chgData name="Marcel van Oijen" userId="535b5bdf4c23b207" providerId="LiveId" clId="{F83B5A90-60BD-FF44-9A8B-5383BFE0F9ED}" dt="2025-05-31T16:32:21.470" v="642" actId="20577"/>
        <pc:sldMkLst>
          <pc:docMk/>
          <pc:sldMk cId="2431080743" sldId="1063"/>
        </pc:sldMkLst>
      </pc:sldChg>
      <pc:sldChg chg="addSp modSp mod ord">
        <pc:chgData name="Marcel van Oijen" userId="535b5bdf4c23b207" providerId="LiveId" clId="{F83B5A90-60BD-FF44-9A8B-5383BFE0F9ED}" dt="2025-06-04T11:07:21.588" v="4427" actId="20578"/>
        <pc:sldMkLst>
          <pc:docMk/>
          <pc:sldMk cId="826487906" sldId="1073"/>
        </pc:sldMkLst>
      </pc:sldChg>
      <pc:sldChg chg="modSp mod ord">
        <pc:chgData name="Marcel van Oijen" userId="535b5bdf4c23b207" providerId="LiveId" clId="{F83B5A90-60BD-FF44-9A8B-5383BFE0F9ED}" dt="2025-05-31T14:37:34.129" v="17" actId="20577"/>
        <pc:sldMkLst>
          <pc:docMk/>
          <pc:sldMk cId="2678029081" sldId="1082"/>
        </pc:sldMkLst>
      </pc:sldChg>
      <pc:sldChg chg="modSp mod">
        <pc:chgData name="Marcel van Oijen" userId="535b5bdf4c23b207" providerId="LiveId" clId="{F83B5A90-60BD-FF44-9A8B-5383BFE0F9ED}" dt="2025-06-02T15:10:15.877" v="3518" actId="1035"/>
        <pc:sldMkLst>
          <pc:docMk/>
          <pc:sldMk cId="1998159903" sldId="1096"/>
        </pc:sldMkLst>
      </pc:sldChg>
      <pc:sldChg chg="delSp mod delAnim">
        <pc:chgData name="Marcel van Oijen" userId="535b5bdf4c23b207" providerId="LiveId" clId="{F83B5A90-60BD-FF44-9A8B-5383BFE0F9ED}" dt="2025-06-01T10:41:49.161" v="1648" actId="478"/>
        <pc:sldMkLst>
          <pc:docMk/>
          <pc:sldMk cId="3801486017" sldId="1101"/>
        </pc:sldMkLst>
      </pc:sldChg>
      <pc:sldChg chg="addSp delSp modSp mod delAnim">
        <pc:chgData name="Marcel van Oijen" userId="535b5bdf4c23b207" providerId="LiveId" clId="{F83B5A90-60BD-FF44-9A8B-5383BFE0F9ED}" dt="2025-06-06T09:11:04.185" v="6243" actId="20577"/>
        <pc:sldMkLst>
          <pc:docMk/>
          <pc:sldMk cId="1586984852" sldId="1107"/>
        </pc:sldMkLst>
      </pc:sldChg>
      <pc:sldChg chg="modSp mod">
        <pc:chgData name="Marcel van Oijen" userId="535b5bdf4c23b207" providerId="LiveId" clId="{F83B5A90-60BD-FF44-9A8B-5383BFE0F9ED}" dt="2025-05-31T14:41:22.509" v="57" actId="20577"/>
        <pc:sldMkLst>
          <pc:docMk/>
          <pc:sldMk cId="607501651" sldId="1108"/>
        </pc:sldMkLst>
      </pc:sldChg>
      <pc:sldChg chg="addSp delSp modSp del mod">
        <pc:chgData name="Marcel van Oijen" userId="535b5bdf4c23b207" providerId="LiveId" clId="{F83B5A90-60BD-FF44-9A8B-5383BFE0F9ED}" dt="2025-06-02T08:34:56.962" v="1661" actId="2696"/>
        <pc:sldMkLst>
          <pc:docMk/>
          <pc:sldMk cId="4097059109" sldId="1109"/>
        </pc:sldMkLst>
      </pc:sldChg>
      <pc:sldChg chg="del">
        <pc:chgData name="Marcel van Oijen" userId="535b5bdf4c23b207" providerId="LiveId" clId="{F83B5A90-60BD-FF44-9A8B-5383BFE0F9ED}" dt="2025-06-02T08:23:02.426" v="1650" actId="2696"/>
        <pc:sldMkLst>
          <pc:docMk/>
          <pc:sldMk cId="2394597977" sldId="1110"/>
        </pc:sldMkLst>
      </pc:sldChg>
      <pc:sldChg chg="modSp mod">
        <pc:chgData name="Marcel van Oijen" userId="535b5bdf4c23b207" providerId="LiveId" clId="{F83B5A90-60BD-FF44-9A8B-5383BFE0F9ED}" dt="2025-06-06T08:58:48.358" v="6239" actId="20577"/>
        <pc:sldMkLst>
          <pc:docMk/>
          <pc:sldMk cId="3816427177" sldId="1116"/>
        </pc:sldMkLst>
      </pc:sldChg>
      <pc:sldChg chg="delSp modSp mod modAnim">
        <pc:chgData name="Marcel van Oijen" userId="535b5bdf4c23b207" providerId="LiveId" clId="{F83B5A90-60BD-FF44-9A8B-5383BFE0F9ED}" dt="2025-06-01T09:33:40.276" v="652" actId="1038"/>
        <pc:sldMkLst>
          <pc:docMk/>
          <pc:sldMk cId="2199849275" sldId="1128"/>
        </pc:sldMkLst>
      </pc:sldChg>
      <pc:sldChg chg="modSp mod">
        <pc:chgData name="Marcel van Oijen" userId="535b5bdf4c23b207" providerId="LiveId" clId="{F83B5A90-60BD-FF44-9A8B-5383BFE0F9ED}" dt="2025-06-02T10:12:04.592" v="1741" actId="20577"/>
        <pc:sldMkLst>
          <pc:docMk/>
          <pc:sldMk cId="184801221" sldId="1129"/>
        </pc:sldMkLst>
      </pc:sldChg>
      <pc:sldChg chg="ord">
        <pc:chgData name="Marcel van Oijen" userId="535b5bdf4c23b207" providerId="LiveId" clId="{F83B5A90-60BD-FF44-9A8B-5383BFE0F9ED}" dt="2025-05-31T14:29:39.844" v="1" actId="20578"/>
        <pc:sldMkLst>
          <pc:docMk/>
          <pc:sldMk cId="303225408" sldId="1133"/>
        </pc:sldMkLst>
      </pc:sldChg>
      <pc:sldChg chg="modSp mod">
        <pc:chgData name="Marcel van Oijen" userId="535b5bdf4c23b207" providerId="LiveId" clId="{F83B5A90-60BD-FF44-9A8B-5383BFE0F9ED}" dt="2025-05-31T14:40:09.116" v="53" actId="20577"/>
        <pc:sldMkLst>
          <pc:docMk/>
          <pc:sldMk cId="2284699978" sldId="1134"/>
        </pc:sldMkLst>
      </pc:sldChg>
      <pc:sldChg chg="modSp mod">
        <pc:chgData name="Marcel van Oijen" userId="535b5bdf4c23b207" providerId="LiveId" clId="{F83B5A90-60BD-FF44-9A8B-5383BFE0F9ED}" dt="2025-06-04T16:35:04.939" v="6208" actId="20577"/>
        <pc:sldMkLst>
          <pc:docMk/>
          <pc:sldMk cId="3927090599" sldId="1135"/>
        </pc:sldMkLst>
      </pc:sldChg>
      <pc:sldChg chg="addSp delSp modSp new mod">
        <pc:chgData name="Marcel van Oijen" userId="535b5bdf4c23b207" providerId="LiveId" clId="{F83B5A90-60BD-FF44-9A8B-5383BFE0F9ED}" dt="2025-06-01T10:13:13.006" v="1279" actId="1037"/>
        <pc:sldMkLst>
          <pc:docMk/>
          <pc:sldMk cId="2830902514" sldId="1139"/>
        </pc:sldMkLst>
      </pc:sldChg>
      <pc:sldChg chg="delSp modSp add mod">
        <pc:chgData name="Marcel van Oijen" userId="535b5bdf4c23b207" providerId="LiveId" clId="{F83B5A90-60BD-FF44-9A8B-5383BFE0F9ED}" dt="2025-06-01T10:15:02.037" v="1328" actId="13926"/>
        <pc:sldMkLst>
          <pc:docMk/>
          <pc:sldMk cId="2850772319" sldId="1140"/>
        </pc:sldMkLst>
      </pc:sldChg>
      <pc:sldChg chg="addSp delSp modSp add mod">
        <pc:chgData name="Marcel van Oijen" userId="535b5bdf4c23b207" providerId="LiveId" clId="{F83B5A90-60BD-FF44-9A8B-5383BFE0F9ED}" dt="2025-06-01T10:16:17.621" v="1339" actId="1076"/>
        <pc:sldMkLst>
          <pc:docMk/>
          <pc:sldMk cId="1568134619" sldId="1141"/>
        </pc:sldMkLst>
      </pc:sldChg>
      <pc:sldChg chg="new del">
        <pc:chgData name="Marcel van Oijen" userId="535b5bdf4c23b207" providerId="LiveId" clId="{F83B5A90-60BD-FF44-9A8B-5383BFE0F9ED}" dt="2025-06-01T10:17:19.250" v="1341" actId="2696"/>
        <pc:sldMkLst>
          <pc:docMk/>
          <pc:sldMk cId="2419084042" sldId="1142"/>
        </pc:sldMkLst>
      </pc:sldChg>
      <pc:sldChg chg="addSp delSp modSp add mod ord">
        <pc:chgData name="Marcel van Oijen" userId="535b5bdf4c23b207" providerId="LiveId" clId="{F83B5A90-60BD-FF44-9A8B-5383BFE0F9ED}" dt="2025-06-01T10:30:14.776" v="1638" actId="13926"/>
        <pc:sldMkLst>
          <pc:docMk/>
          <pc:sldMk cId="3559532749" sldId="1142"/>
        </pc:sldMkLst>
      </pc:sldChg>
      <pc:sldChg chg="delSp modSp add mod">
        <pc:chgData name="Marcel van Oijen" userId="535b5bdf4c23b207" providerId="LiveId" clId="{F83B5A90-60BD-FF44-9A8B-5383BFE0F9ED}" dt="2025-06-01T10:23:54.872" v="1460" actId="1076"/>
        <pc:sldMkLst>
          <pc:docMk/>
          <pc:sldMk cId="1986535945" sldId="1143"/>
        </pc:sldMkLst>
      </pc:sldChg>
      <pc:sldChg chg="addSp modSp new mod">
        <pc:chgData name="Marcel van Oijen" userId="535b5bdf4c23b207" providerId="LiveId" clId="{F83B5A90-60BD-FF44-9A8B-5383BFE0F9ED}" dt="2025-06-01T10:24:46.543" v="1467"/>
        <pc:sldMkLst>
          <pc:docMk/>
          <pc:sldMk cId="3943026512" sldId="1144"/>
        </pc:sldMkLst>
      </pc:sldChg>
      <pc:sldChg chg="delSp modSp add mod">
        <pc:chgData name="Marcel van Oijen" userId="535b5bdf4c23b207" providerId="LiveId" clId="{F83B5A90-60BD-FF44-9A8B-5383BFE0F9ED}" dt="2025-06-01T10:30:32.486" v="1640" actId="20577"/>
        <pc:sldMkLst>
          <pc:docMk/>
          <pc:sldMk cId="3246381731" sldId="1145"/>
        </pc:sldMkLst>
      </pc:sldChg>
      <pc:sldChg chg="addSp modSp new mod">
        <pc:chgData name="Marcel van Oijen" userId="535b5bdf4c23b207" providerId="LiveId" clId="{F83B5A90-60BD-FF44-9A8B-5383BFE0F9ED}" dt="2025-06-01T10:32:16.697" v="1644"/>
        <pc:sldMkLst>
          <pc:docMk/>
          <pc:sldMk cId="270216759" sldId="1146"/>
        </pc:sldMkLst>
      </pc:sldChg>
      <pc:sldChg chg="modSp add mod">
        <pc:chgData name="Marcel van Oijen" userId="535b5bdf4c23b207" providerId="LiveId" clId="{F83B5A90-60BD-FF44-9A8B-5383BFE0F9ED}" dt="2025-06-01T10:37:46.786" v="1647" actId="20577"/>
        <pc:sldMkLst>
          <pc:docMk/>
          <pc:sldMk cId="404685844" sldId="1147"/>
        </pc:sldMkLst>
      </pc:sldChg>
      <pc:sldChg chg="addSp modSp new del mod">
        <pc:chgData name="Marcel van Oijen" userId="535b5bdf4c23b207" providerId="LiveId" clId="{F83B5A90-60BD-FF44-9A8B-5383BFE0F9ED}" dt="2025-06-02T08:34:50.030" v="1660" actId="2696"/>
        <pc:sldMkLst>
          <pc:docMk/>
          <pc:sldMk cId="1265004997" sldId="1148"/>
        </pc:sldMkLst>
      </pc:sldChg>
      <pc:sldChg chg="addSp modSp new mod modAnim">
        <pc:chgData name="Marcel van Oijen" userId="535b5bdf4c23b207" providerId="LiveId" clId="{F83B5A90-60BD-FF44-9A8B-5383BFE0F9ED}" dt="2025-06-02T10:06:40.812" v="1722"/>
        <pc:sldMkLst>
          <pc:docMk/>
          <pc:sldMk cId="3206162135" sldId="1148"/>
        </pc:sldMkLst>
      </pc:sldChg>
      <pc:sldChg chg="addSp modSp new mod">
        <pc:chgData name="Marcel van Oijen" userId="535b5bdf4c23b207" providerId="LiveId" clId="{F83B5A90-60BD-FF44-9A8B-5383BFE0F9ED}" dt="2025-06-02T10:04:29.678" v="1717"/>
        <pc:sldMkLst>
          <pc:docMk/>
          <pc:sldMk cId="592246257" sldId="1149"/>
        </pc:sldMkLst>
      </pc:sldChg>
      <pc:sldChg chg="addSp modSp new del mod ord">
        <pc:chgData name="Marcel van Oijen" userId="535b5bdf4c23b207" providerId="LiveId" clId="{F83B5A90-60BD-FF44-9A8B-5383BFE0F9ED}" dt="2025-06-02T10:02:14.208" v="1668" actId="2696"/>
        <pc:sldMkLst>
          <pc:docMk/>
          <pc:sldMk cId="1994293772" sldId="1149"/>
        </pc:sldMkLst>
      </pc:sldChg>
      <pc:sldChg chg="addSp delSp modSp new mod delAnim modAnim">
        <pc:chgData name="Marcel van Oijen" userId="535b5bdf4c23b207" providerId="LiveId" clId="{F83B5A90-60BD-FF44-9A8B-5383BFE0F9ED}" dt="2025-06-04T11:31:23.949" v="4473"/>
        <pc:sldMkLst>
          <pc:docMk/>
          <pc:sldMk cId="2983775563" sldId="1150"/>
        </pc:sldMkLst>
      </pc:sldChg>
      <pc:sldChg chg="addSp delSp modSp new mod ord modAnim">
        <pc:chgData name="Marcel van Oijen" userId="535b5bdf4c23b207" providerId="LiveId" clId="{F83B5A90-60BD-FF44-9A8B-5383BFE0F9ED}" dt="2025-06-04T11:33:12.077" v="4474" actId="20578"/>
        <pc:sldMkLst>
          <pc:docMk/>
          <pc:sldMk cId="2566436409" sldId="1151"/>
        </pc:sldMkLst>
      </pc:sldChg>
      <pc:sldChg chg="addSp delSp modSp new mod">
        <pc:chgData name="Marcel van Oijen" userId="535b5bdf4c23b207" providerId="LiveId" clId="{F83B5A90-60BD-FF44-9A8B-5383BFE0F9ED}" dt="2025-06-02T11:27:36.787" v="2535" actId="14100"/>
        <pc:sldMkLst>
          <pc:docMk/>
          <pc:sldMk cId="3595751103" sldId="1152"/>
        </pc:sldMkLst>
      </pc:sldChg>
      <pc:sldChg chg="addSp modSp new mod">
        <pc:chgData name="Marcel van Oijen" userId="535b5bdf4c23b207" providerId="LiveId" clId="{F83B5A90-60BD-FF44-9A8B-5383BFE0F9ED}" dt="2025-06-02T11:44:00.703" v="2714" actId="1036"/>
        <pc:sldMkLst>
          <pc:docMk/>
          <pc:sldMk cId="1811603852" sldId="1153"/>
        </pc:sldMkLst>
      </pc:sldChg>
      <pc:sldChg chg="addSp delSp modSp add mod">
        <pc:chgData name="Marcel van Oijen" userId="535b5bdf4c23b207" providerId="LiveId" clId="{F83B5A90-60BD-FF44-9A8B-5383BFE0F9ED}" dt="2025-06-04T10:31:15.267" v="4323" actId="20577"/>
        <pc:sldMkLst>
          <pc:docMk/>
          <pc:sldMk cId="1707468946" sldId="1154"/>
        </pc:sldMkLst>
      </pc:sldChg>
      <pc:sldChg chg="addSp delSp modSp new mod modAnim">
        <pc:chgData name="Marcel van Oijen" userId="535b5bdf4c23b207" providerId="LiveId" clId="{F83B5A90-60BD-FF44-9A8B-5383BFE0F9ED}" dt="2025-06-02T15:26:43.644" v="3763"/>
        <pc:sldMkLst>
          <pc:docMk/>
          <pc:sldMk cId="1723620061" sldId="1155"/>
        </pc:sldMkLst>
      </pc:sldChg>
      <pc:sldChg chg="addSp delSp modSp add mod ord delAnim modAnim">
        <pc:chgData name="Marcel van Oijen" userId="535b5bdf4c23b207" providerId="LiveId" clId="{F83B5A90-60BD-FF44-9A8B-5383BFE0F9ED}" dt="2025-06-02T15:34:09.233" v="3818" actId="20578"/>
        <pc:sldMkLst>
          <pc:docMk/>
          <pc:sldMk cId="2813921568" sldId="1156"/>
        </pc:sldMkLst>
      </pc:sldChg>
      <pc:sldChg chg="modSp add mod">
        <pc:chgData name="Marcel van Oijen" userId="535b5bdf4c23b207" providerId="LiveId" clId="{F83B5A90-60BD-FF44-9A8B-5383BFE0F9ED}" dt="2025-06-04T16:26:10.756" v="5827" actId="20577"/>
        <pc:sldMkLst>
          <pc:docMk/>
          <pc:sldMk cId="302097910" sldId="1157"/>
        </pc:sldMkLst>
      </pc:sldChg>
      <pc:sldChg chg="addSp delSp modSp new mod ord">
        <pc:chgData name="Marcel van Oijen" userId="535b5bdf4c23b207" providerId="LiveId" clId="{F83B5A90-60BD-FF44-9A8B-5383BFE0F9ED}" dt="2025-06-04T11:07:12.870" v="4426" actId="20578"/>
        <pc:sldMkLst>
          <pc:docMk/>
          <pc:sldMk cId="2577862903" sldId="1158"/>
        </pc:sldMkLst>
      </pc:sldChg>
      <pc:sldChg chg="addSp modSp new mod">
        <pc:chgData name="Marcel van Oijen" userId="535b5bdf4c23b207" providerId="LiveId" clId="{F83B5A90-60BD-FF44-9A8B-5383BFE0F9ED}" dt="2025-06-04T13:54:02.795" v="4699" actId="20577"/>
        <pc:sldMkLst>
          <pc:docMk/>
          <pc:sldMk cId="904399479" sldId="1159"/>
        </pc:sldMkLst>
      </pc:sldChg>
      <pc:sldChg chg="addSp modSp new mod">
        <pc:chgData name="Marcel van Oijen" userId="535b5bdf4c23b207" providerId="LiveId" clId="{F83B5A90-60BD-FF44-9A8B-5383BFE0F9ED}" dt="2025-06-04T14:43:03.216" v="4741" actId="1076"/>
        <pc:sldMkLst>
          <pc:docMk/>
          <pc:sldMk cId="3487001267" sldId="1160"/>
        </pc:sldMkLst>
      </pc:sldChg>
      <pc:sldChg chg="addSp delSp modSp new mod">
        <pc:chgData name="Marcel van Oijen" userId="535b5bdf4c23b207" providerId="LiveId" clId="{F83B5A90-60BD-FF44-9A8B-5383BFE0F9ED}" dt="2025-06-04T15:24:13.178" v="5247" actId="14100"/>
        <pc:sldMkLst>
          <pc:docMk/>
          <pc:sldMk cId="2314187913" sldId="1161"/>
        </pc:sldMkLst>
      </pc:sldChg>
      <pc:sldChg chg="addSp delSp modSp new mod">
        <pc:chgData name="Marcel van Oijen" userId="535b5bdf4c23b207" providerId="LiveId" clId="{F83B5A90-60BD-FF44-9A8B-5383BFE0F9ED}" dt="2025-06-04T15:48:29.189" v="5374" actId="1076"/>
        <pc:sldMkLst>
          <pc:docMk/>
          <pc:sldMk cId="1006099260" sldId="1162"/>
        </pc:sldMkLst>
      </pc:sldChg>
      <pc:sldChg chg="addSp delSp modSp new mod">
        <pc:chgData name="Marcel van Oijen" userId="535b5bdf4c23b207" providerId="LiveId" clId="{F83B5A90-60BD-FF44-9A8B-5383BFE0F9ED}" dt="2025-06-04T16:08:23.332" v="5799" actId="1037"/>
        <pc:sldMkLst>
          <pc:docMk/>
          <pc:sldMk cId="1518495748" sldId="1163"/>
        </pc:sldMkLst>
      </pc:sldChg>
      <pc:sldChg chg="addSp delSp modSp add mod">
        <pc:chgData name="Marcel van Oijen" userId="535b5bdf4c23b207" providerId="LiveId" clId="{F83B5A90-60BD-FF44-9A8B-5383BFE0F9ED}" dt="2025-06-04T16:08:53.349" v="5808" actId="14100"/>
        <pc:sldMkLst>
          <pc:docMk/>
          <pc:sldMk cId="2003750743" sldId="1164"/>
        </pc:sldMkLst>
      </pc:sldChg>
      <pc:sldChg chg="delSp add del mod">
        <pc:chgData name="Marcel van Oijen" userId="535b5bdf4c23b207" providerId="LiveId" clId="{F83B5A90-60BD-FF44-9A8B-5383BFE0F9ED}" dt="2025-06-04T16:01:58.710" v="5550" actId="2696"/>
        <pc:sldMkLst>
          <pc:docMk/>
          <pc:sldMk cId="2490505671" sldId="1164"/>
        </pc:sldMkLst>
      </pc:sldChg>
      <pc:sldChg chg="addSp modSp new mod">
        <pc:chgData name="Marcel van Oijen" userId="535b5bdf4c23b207" providerId="LiveId" clId="{F83B5A90-60BD-FF44-9A8B-5383BFE0F9ED}" dt="2025-06-04T16:32:07.439" v="6203" actId="20577"/>
        <pc:sldMkLst>
          <pc:docMk/>
          <pc:sldMk cId="3343165246" sldId="11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91E017D9-C49B-439F-8CC7-92B379EE20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8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24400"/>
            <a:ext cx="4991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7260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D7D9007-295C-4194-9FEB-99A2238471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3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7F73-54B8-3030-572D-1FA58B0E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41EC2E0-48C0-8520-9762-7AEA96E859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9D13093-1F02-7156-68A7-45F2C7BC7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6E8D9D4-975E-DC40-B80A-01DB99EE9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9768-3380-A231-78CD-93A9051D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B8BCD28-27EC-1AC3-6324-33E854E0A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97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F096DA68-2BCF-F43B-210E-553EAA033D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DA8F28A-6CB9-78E5-26D7-B40231002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4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AB7E-3DEE-7CD4-6EF2-D31C8F70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C592E4F-4FD4-2B69-EA1C-6860CFD46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0ECD3AA-EE59-76DD-9399-F00C0EFCF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DB7624-3D3A-F03C-4527-6AA539826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443AD-8A42-E0F5-CFD3-227F1967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34B3C13-4BA8-034D-53DC-3657F59497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50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EC1FCD7-0A87-0679-D02C-A428FA4080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FFEBDC8-DDCC-EA54-EF12-1011BC10E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9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397B-11DB-BE7E-C967-4FA541CE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2AB3F58-A919-1513-E174-4CF17D7D7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51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90CF826-61C4-871D-F167-4A2D444FA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EFF584-54F8-44EF-E6B6-FC54D538D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6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4AD6-E728-477D-4DBC-615AFFE1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DB11106-6794-37EB-CC7B-F461AD8707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69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A6B4782B-E0D2-A178-4E1D-A56EDA9205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67CCAE2F-1F9E-4CE9-1E07-2DB3EBB0B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2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BA6C-7F36-D85E-DEF8-B79A8A3BB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AEE94-61B7-EEDC-2965-5DAD73C7A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C3B8E-1E5C-D81F-58F4-26D30A082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19B94-3768-091D-D009-D65F6CC1F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780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9ED45-81CC-6C8F-D9C3-1D8BF7A5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0CEE3C5-FBD4-86EA-CC99-FF6BCA361D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83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AFF857D-3B8D-801B-AA38-E3C728B19E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9C4501BB-2E0B-6AC5-58C3-20637E80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3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A98C-FEF7-C077-7112-B1DCBE8D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EEF14D2-7063-68C8-FCD9-52EFEED23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84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09FE5D8-A3B9-9781-1EA4-22B5286468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77BD8A1-AE5C-9853-7EFD-572AC137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1031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o-apps.thuenen.de/apps/wze/" TargetMode="External"/><Relationship Id="rId2" Type="http://schemas.openxmlformats.org/officeDocument/2006/relationships/hyperlink" Target="https://www.umweltbundesamt.de/daten/klima/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47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8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53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54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62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7" Type="http://schemas.openxmlformats.org/officeDocument/2006/relationships/image" Target="../media/image79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6BDB-D97B-2445-849C-43F84EF4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E15B1EEC-4B00-6247-6044-686A21303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33" y="1063789"/>
            <a:ext cx="7111567" cy="926743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dirty="0">
                <a:effectLst/>
              </a:rPr>
              <a:t>Probabilistic Risk Analysis (PRA) and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Bayesian Decision Theory (BDT)</a:t>
            </a:r>
            <a:endParaRPr lang="en-GB" sz="2600" b="0" dirty="0">
              <a:latin typeface="Tahoma" pitchFamily="34" charset="0"/>
            </a:endParaRPr>
          </a:p>
        </p:txBody>
      </p:sp>
      <p:sp>
        <p:nvSpPr>
          <p:cNvPr id="16387" name="Text Box 966">
            <a:extLst>
              <a:ext uri="{FF2B5EF4-FFF2-40B4-BE49-F238E27FC236}">
                <a16:creationId xmlns:a16="http://schemas.microsoft.com/office/drawing/2014/main" id="{46D59BA0-EEAB-CC35-EA97-BD0D98BF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897" y="2553369"/>
            <a:ext cx="4030230" cy="2554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Marcel van Oijen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(Independent scientist,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Edinburgh, U.K.)</a:t>
            </a:r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Mark Brewer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(Biomathematics and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Statistics Scotland)</a:t>
            </a:r>
          </a:p>
        </p:txBody>
      </p:sp>
      <p:pic>
        <p:nvPicPr>
          <p:cNvPr id="13" name="Picture 12" descr="A picture containing refrigerator&#10;&#10;Description generated with very high confidence">
            <a:extLst>
              <a:ext uri="{FF2B5EF4-FFF2-40B4-BE49-F238E27FC236}">
                <a16:creationId xmlns:a16="http://schemas.microsoft.com/office/drawing/2014/main" id="{3B36177E-ACBF-74D0-BD27-1EF742FC0F0E}"/>
              </a:ext>
            </a:extLst>
          </p:cNvPr>
          <p:cNvPicPr/>
          <p:nvPr/>
        </p:nvPicPr>
        <p:blipFill rotWithShape="1">
          <a:blip r:embed="rId3"/>
          <a:srcRect t="-20017" r="88605" b="-14639"/>
          <a:stretch/>
        </p:blipFill>
        <p:spPr bwMode="auto">
          <a:xfrm>
            <a:off x="5179433" y="4129566"/>
            <a:ext cx="844160" cy="1036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330B919-EF00-4E0C-48A4-44E224CE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98999" y="28163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238CF-A125-6ED6-2551-31466FE42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00" y="28800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76759-AF30-754B-4881-37B247BB7D97}"/>
              </a:ext>
            </a:extLst>
          </p:cNvPr>
          <p:cNvSpPr txBox="1"/>
          <p:nvPr/>
        </p:nvSpPr>
        <p:spPr>
          <a:xfrm>
            <a:off x="3037135" y="48316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6D308-1A1F-A8FC-A764-942860A6925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EEC90-3563-5213-64E4-B0D92A7581A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41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6F70-6B07-CB74-1B01-9BBD87DA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PRA: 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54290-6E2E-67B7-0827-16AFE967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8" y="1141467"/>
            <a:ext cx="2736622" cy="322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10DDF-9E9F-4AC5-F756-4388A8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0" y="1829809"/>
            <a:ext cx="2039949" cy="30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0777-91EA-2961-F043-56D591022634}"/>
              </a:ext>
            </a:extLst>
          </p:cNvPr>
          <p:cNvSpPr txBox="1"/>
          <p:nvPr/>
        </p:nvSpPr>
        <p:spPr>
          <a:xfrm>
            <a:off x="4322020" y="1111456"/>
            <a:ext cx="303265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520F-D2C0-EA32-6A81-6F7F4F22CB43}"/>
              </a:ext>
            </a:extLst>
          </p:cNvPr>
          <p:cNvSpPr txBox="1"/>
          <p:nvPr/>
        </p:nvSpPr>
        <p:spPr>
          <a:xfrm>
            <a:off x="4322020" y="1788920"/>
            <a:ext cx="455884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hazard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B1BD4-A060-50D7-E53C-B8DB84560C0B}"/>
              </a:ext>
            </a:extLst>
          </p:cNvPr>
          <p:cNvSpPr txBox="1"/>
          <p:nvPr/>
        </p:nvSpPr>
        <p:spPr>
          <a:xfrm>
            <a:off x="4322020" y="2453228"/>
            <a:ext cx="3723384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Logical definition of </a:t>
            </a:r>
            <a:r>
              <a:rPr lang="en-US" sz="1800" b="0" i="1" dirty="0">
                <a:solidFill>
                  <a:srgbClr val="FF0000"/>
                </a:solidFill>
              </a:rPr>
              <a:t>vulnerability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C7CD1-2A69-0D8B-4C74-DA68A400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26" y="3156990"/>
            <a:ext cx="7241192" cy="121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96C54-817D-7AC2-886C-1F08D34A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8" y="2472962"/>
            <a:ext cx="1704176" cy="315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1E485-93F4-6F16-24C0-182F82C8EA81}"/>
              </a:ext>
            </a:extLst>
          </p:cNvPr>
          <p:cNvSpPr txBox="1"/>
          <p:nvPr/>
        </p:nvSpPr>
        <p:spPr>
          <a:xfrm>
            <a:off x="624310" y="5032056"/>
            <a:ext cx="7919408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i="1" dirty="0">
                <a:solidFill>
                  <a:srgbClr val="FF0000"/>
                </a:solidFill>
              </a:rPr>
              <a:t>Vulnerability (V)</a:t>
            </a:r>
            <a:r>
              <a:rPr lang="en-US" sz="1800" b="0" i="1" dirty="0">
                <a:solidFill>
                  <a:schemeClr val="accent2"/>
                </a:solidFill>
              </a:rPr>
              <a:t> is the difference in expected system performance (</a:t>
            </a:r>
            <a:r>
              <a:rPr lang="en-US" sz="1800" b="0" i="1" dirty="0">
                <a:solidFill>
                  <a:srgbClr val="FF0000"/>
                </a:solidFill>
              </a:rPr>
              <a:t>E[z|.]</a:t>
            </a:r>
            <a:r>
              <a:rPr lang="en-US" sz="1800" b="0" i="1" dirty="0">
                <a:solidFill>
                  <a:schemeClr val="accent2"/>
                </a:solidFill>
              </a:rPr>
              <a:t>) between non-hazardous (</a:t>
            </a:r>
            <a:r>
              <a:rPr lang="en-US" sz="1800" b="0" i="1" dirty="0">
                <a:solidFill>
                  <a:srgbClr val="FF0000"/>
                </a:solidFill>
              </a:rPr>
              <a:t>¬H</a:t>
            </a:r>
            <a:r>
              <a:rPr lang="en-US" sz="1800" b="0" i="1" dirty="0">
                <a:solidFill>
                  <a:schemeClr val="accent2"/>
                </a:solidFill>
              </a:rPr>
              <a:t>) and hazardous conditions (</a:t>
            </a:r>
            <a:r>
              <a:rPr lang="en-US" sz="1800" b="0" i="1">
                <a:solidFill>
                  <a:srgbClr val="FF0000"/>
                </a:solidFill>
              </a:rPr>
              <a:t>H</a:t>
            </a:r>
            <a:r>
              <a:rPr lang="en-US" sz="1800" b="0" i="1">
                <a:solidFill>
                  <a:schemeClr val="accent2"/>
                </a:solidFill>
              </a:rPr>
              <a:t>).</a:t>
            </a:r>
            <a:endParaRPr lang="en-US" sz="1800" b="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C8B8-8C96-1658-F0CE-215C7C75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Single-threshold PRA on the six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23DBA-2B7A-BB49-9FF7-A6B7419B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669393"/>
            <a:ext cx="7927521" cy="58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748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C31F-71FE-DAB3-933E-8107204A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5F38E-2754-7ECE-070C-F08A7F217EC0}"/>
              </a:ext>
            </a:extLst>
          </p:cNvPr>
          <p:cNvSpPr txBox="1"/>
          <p:nvPr/>
        </p:nvSpPr>
        <p:spPr>
          <a:xfrm>
            <a:off x="1420586" y="1934792"/>
            <a:ext cx="6066064" cy="313932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chemeClr val="accent2"/>
                </a:solidFill>
              </a:rPr>
              <a:t>What kind of figures do you expect to see if we carry out </a:t>
            </a:r>
            <a:r>
              <a:rPr lang="en-US" sz="2200" u="sng" dirty="0">
                <a:solidFill>
                  <a:schemeClr val="accent2"/>
                </a:solidFill>
              </a:rPr>
              <a:t>multi</a:t>
            </a:r>
            <a:r>
              <a:rPr lang="en-US" sz="2200" b="0" dirty="0">
                <a:solidFill>
                  <a:schemeClr val="accent2"/>
                </a:solidFill>
              </a:rPr>
              <a:t>-threshold PRA on these six datasets, using the same 19 threshold levels to define our x-intervals?</a:t>
            </a:r>
          </a:p>
          <a:p>
            <a:endParaRPr lang="en-US" sz="2200" b="0" dirty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0" dirty="0">
                <a:solidFill>
                  <a:schemeClr val="accent2"/>
                </a:solidFill>
              </a:rPr>
              <a:t>Would V be constant, i.e. independent of the x-interval?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>
                <a:solidFill>
                  <a:schemeClr val="accent2"/>
                </a:solidFill>
              </a:rPr>
              <a:t>How would p[H] vary between the intervals?</a:t>
            </a:r>
          </a:p>
        </p:txBody>
      </p:sp>
    </p:spTree>
    <p:extLst>
      <p:ext uri="{BB962C8B-B14F-4D97-AF65-F5344CB8AC3E}">
        <p14:creationId xmlns:p14="http://schemas.microsoft.com/office/powerpoint/2010/main" val="30415056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F1FE-F842-F8E1-1E5C-8F77DD77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 with equal-p[H]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1441A-5CB8-D728-3727-33376C1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661228"/>
            <a:ext cx="8017329" cy="59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87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48A6-0DD2-3B9C-6B02-91CF832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 with equal-x-width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91B5F-3C20-72E0-0073-6727C833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3429"/>
            <a:ext cx="8017042" cy="59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1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Data needs are minimal for basic PRA</a:t>
            </a:r>
          </a:p>
        </p:txBody>
      </p:sp>
      <p:pic>
        <p:nvPicPr>
          <p:cNvPr id="46083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62088"/>
            <a:ext cx="3829050" cy="457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TextBox 7"/>
          <p:cNvSpPr txBox="1">
            <a:spLocks noChangeArrowheads="1"/>
          </p:cNvSpPr>
          <p:nvPr/>
        </p:nvSpPr>
        <p:spPr bwMode="auto">
          <a:xfrm>
            <a:off x="255588" y="860425"/>
            <a:ext cx="169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Cause</a:t>
            </a:r>
            <a:endParaRPr lang="en-GB" altLang="en-US"/>
          </a:p>
        </p:txBody>
      </p:sp>
      <p:sp>
        <p:nvSpPr>
          <p:cNvPr id="46085" name="TextBox 8"/>
          <p:cNvSpPr txBox="1">
            <a:spLocks noChangeArrowheads="1"/>
          </p:cNvSpPr>
          <p:nvPr/>
        </p:nvSpPr>
        <p:spPr bwMode="auto">
          <a:xfrm>
            <a:off x="2020888" y="850900"/>
            <a:ext cx="1838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Effect</a:t>
            </a:r>
            <a:endParaRPr lang="en-GB" alt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501900" y="2165350"/>
            <a:ext cx="6421438" cy="3751263"/>
            <a:chOff x="2501154" y="2164976"/>
            <a:chExt cx="6422744" cy="3751730"/>
          </a:xfrm>
        </p:grpSpPr>
        <p:sp>
          <p:nvSpPr>
            <p:cNvPr id="46090" name="Rectangle 5"/>
            <p:cNvSpPr>
              <a:spLocks noChangeArrowheads="1"/>
            </p:cNvSpPr>
            <p:nvPr/>
          </p:nvSpPr>
          <p:spPr bwMode="auto">
            <a:xfrm>
              <a:off x="4058215" y="3114862"/>
              <a:ext cx="4865683" cy="338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i="1"/>
                <a:t>“Hazardous conditions” = “rainfall &lt;= 2 mm d</a:t>
              </a:r>
              <a:r>
                <a:rPr lang="en-US" altLang="en-US" sz="1600" i="1" baseline="30000"/>
                <a:t>-1</a:t>
              </a:r>
              <a:r>
                <a:rPr lang="en-US" altLang="en-US" sz="1600" i="1"/>
                <a:t>”</a:t>
              </a:r>
              <a:endParaRPr lang="en-GB" altLang="en-US" sz="1600" i="1"/>
            </a:p>
          </p:txBody>
        </p:sp>
        <p:sp>
          <p:nvSpPr>
            <p:cNvPr id="46091" name="Oval 9"/>
            <p:cNvSpPr>
              <a:spLocks noChangeArrowheads="1"/>
            </p:cNvSpPr>
            <p:nvPr/>
          </p:nvSpPr>
          <p:spPr bwMode="auto">
            <a:xfrm>
              <a:off x="2501154" y="2164976"/>
              <a:ext cx="753035" cy="115644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92" name="Oval 10"/>
            <p:cNvSpPr>
              <a:spLocks noChangeArrowheads="1"/>
            </p:cNvSpPr>
            <p:nvPr/>
          </p:nvSpPr>
          <p:spPr bwMode="auto">
            <a:xfrm>
              <a:off x="2519084" y="3366242"/>
              <a:ext cx="753035" cy="255046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08438" y="3762375"/>
            <a:ext cx="4657725" cy="1327150"/>
            <a:chOff x="4008905" y="5308624"/>
            <a:chExt cx="4658045" cy="1327960"/>
          </a:xfrm>
        </p:grpSpPr>
        <p:sp>
          <p:nvSpPr>
            <p:cNvPr id="46088" name="Rectangle 3"/>
            <p:cNvSpPr>
              <a:spLocks noChangeArrowheads="1"/>
            </p:cNvSpPr>
            <p:nvPr/>
          </p:nvSpPr>
          <p:spPr bwMode="auto">
            <a:xfrm>
              <a:off x="4393089" y="5308624"/>
              <a:ext cx="4273861" cy="132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chemeClr val="accent2"/>
                  </a:solidFill>
                </a:rPr>
                <a:t>E(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sys</a:t>
              </a:r>
              <a:r>
                <a:rPr lang="en-US" altLang="en-US" sz="1600" dirty="0" err="1">
                  <a:solidFill>
                    <a:schemeClr val="accent2"/>
                  </a:solidFill>
                </a:rPr>
                <a:t>|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env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non-hazardous)	= 9 g m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-2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d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-1</a:t>
              </a:r>
            </a:p>
            <a:p>
              <a:pPr eaLnBrk="1" hangingPunct="1"/>
              <a:r>
                <a:rPr lang="en-US" altLang="en-US" sz="1600" dirty="0">
                  <a:solidFill>
                    <a:srgbClr val="FF0000"/>
                  </a:solidFill>
                </a:rPr>
                <a:t>E(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sys</a:t>
              </a:r>
              <a:r>
                <a:rPr lang="en-US" altLang="en-US" sz="1600" dirty="0" err="1">
                  <a:solidFill>
                    <a:srgbClr val="FF0000"/>
                  </a:solidFill>
                </a:rPr>
                <a:t>|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env</a:t>
              </a:r>
              <a:r>
                <a:rPr lang="en-US" altLang="en-US" sz="1600" dirty="0">
                  <a:solidFill>
                    <a:srgbClr val="FF0000"/>
                  </a:solidFill>
                </a:rPr>
                <a:t> hazardous)	= 3 g m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-2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-1</a:t>
              </a:r>
              <a:endParaRPr lang="en-US" altLang="en-US" sz="1600" dirty="0">
                <a:solidFill>
                  <a:srgbClr val="FF0000"/>
                </a:solidFill>
              </a:endParaRPr>
            </a:p>
            <a:p>
              <a:pPr eaLnBrk="1" hangingPunct="1"/>
              <a:r>
                <a:rPr lang="en-US" altLang="en-US" sz="1600" dirty="0"/>
                <a:t>Vulnerability 	= A-B	= 6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US" altLang="en-US" sz="1600" dirty="0"/>
            </a:p>
            <a:p>
              <a:pPr eaLnBrk="1" hangingPunct="1"/>
              <a:r>
                <a:rPr lang="en-US" altLang="en-US" sz="1600" dirty="0"/>
                <a:t>p[</a:t>
              </a:r>
              <a:r>
                <a:rPr lang="en-US" altLang="en-US" sz="1600" i="1" dirty="0"/>
                <a:t>env</a:t>
              </a:r>
              <a:r>
                <a:rPr lang="en-US" altLang="en-US" sz="1600" dirty="0"/>
                <a:t> hazardous]		= 0.3</a:t>
              </a:r>
            </a:p>
            <a:p>
              <a:pPr eaLnBrk="1" hangingPunct="1"/>
              <a:r>
                <a:rPr lang="en-US" altLang="en-US" sz="1600" dirty="0"/>
                <a:t>Risk 		= C*D	= 1.8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GB" altLang="en-US" sz="1600" dirty="0"/>
            </a:p>
          </p:txBody>
        </p:sp>
        <p:sp>
          <p:nvSpPr>
            <p:cNvPr id="46089" name="Rectangle 4"/>
            <p:cNvSpPr>
              <a:spLocks noChangeArrowheads="1"/>
            </p:cNvSpPr>
            <p:nvPr/>
          </p:nvSpPr>
          <p:spPr bwMode="auto">
            <a:xfrm>
              <a:off x="4008905" y="5312165"/>
              <a:ext cx="581188" cy="13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/>
                <a:t>A:</a:t>
              </a:r>
              <a:endParaRPr lang="en-US" altLang="en-US" sz="1600" baseline="30000"/>
            </a:p>
            <a:p>
              <a:pPr eaLnBrk="1" hangingPunct="1"/>
              <a:r>
                <a:rPr lang="en-US" altLang="en-US" sz="1600"/>
                <a:t>B:</a:t>
              </a:r>
            </a:p>
            <a:p>
              <a:pPr eaLnBrk="1" hangingPunct="1"/>
              <a:r>
                <a:rPr lang="en-US" altLang="en-US" sz="1600"/>
                <a:t>C:</a:t>
              </a:r>
            </a:p>
            <a:p>
              <a:pPr eaLnBrk="1" hangingPunct="1"/>
              <a:r>
                <a:rPr lang="en-US" altLang="en-US" sz="1600"/>
                <a:t>D:</a:t>
              </a:r>
            </a:p>
            <a:p>
              <a:pPr eaLnBrk="1" hangingPunct="1"/>
              <a:r>
                <a:rPr lang="en-US" altLang="en-US" sz="1600"/>
                <a:t>E:</a:t>
              </a:r>
              <a:endParaRPr lang="en-GB" altLang="en-US" sz="16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83505" y="5128144"/>
            <a:ext cx="4530742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i="1" dirty="0"/>
              <a:t>Note that Risk can also be calculated in the standard way as </a:t>
            </a:r>
            <a:r>
              <a:rPr lang="en-US" altLang="en-US" sz="1800" i="1" dirty="0">
                <a:solidFill>
                  <a:schemeClr val="accent2"/>
                </a:solidFill>
              </a:rPr>
              <a:t>E[</a:t>
            </a:r>
            <a:r>
              <a:rPr lang="en-US" altLang="en-US" sz="1800" i="1" dirty="0" err="1">
                <a:solidFill>
                  <a:schemeClr val="accent2"/>
                </a:solidFill>
              </a:rPr>
              <a:t>sys|env</a:t>
            </a:r>
            <a:r>
              <a:rPr lang="en-US" altLang="en-US" sz="1800" i="1" dirty="0">
                <a:solidFill>
                  <a:schemeClr val="accent2"/>
                </a:solidFill>
              </a:rPr>
              <a:t> non-hazardous] – </a:t>
            </a:r>
            <a:r>
              <a:rPr lang="en-US" altLang="en-US" sz="1800" i="1" dirty="0">
                <a:solidFill>
                  <a:srgbClr val="009900"/>
                </a:solidFill>
              </a:rPr>
              <a:t>E[sys]</a:t>
            </a:r>
            <a:r>
              <a:rPr lang="en-US" altLang="en-US" sz="1800" i="1" dirty="0">
                <a:solidFill>
                  <a:schemeClr val="accent2"/>
                </a:solidFill>
              </a:rPr>
              <a:t> = 9 - </a:t>
            </a:r>
            <a:r>
              <a:rPr lang="en-US" altLang="en-US" sz="1800" i="1" dirty="0">
                <a:solidFill>
                  <a:srgbClr val="009900"/>
                </a:solidFill>
              </a:rPr>
              <a:t>7.2</a:t>
            </a:r>
            <a:r>
              <a:rPr lang="en-US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en-US" sz="1800" i="1" dirty="0"/>
              <a:t>= 1.8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22846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simple method for risk decomposition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E[</a:t>
            </a:r>
            <a:r>
              <a:rPr lang="en-GB" sz="1400" i="1" dirty="0"/>
              <a:t>sys</a:t>
            </a:r>
            <a:r>
              <a:rPr lang="en-GB" sz="1400" dirty="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11076" y="2197297"/>
            <a:ext cx="2833277" cy="693824"/>
            <a:chOff x="2411076" y="2197297"/>
            <a:chExt cx="2833277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2411076" y="2197297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09048" y="2371168"/>
              <a:ext cx="2335305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VULNERABILITY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5890383" cy="430887"/>
            <a:chOff x="2368888" y="2039928"/>
            <a:chExt cx="5890383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2915111" cy="430887"/>
              <a:chOff x="5344160" y="2039928"/>
              <a:chExt cx="2915111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277518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RISK	= </a:t>
                </a:r>
                <a:r>
                  <a:rPr lang="en-GB" sz="2200" b="0" dirty="0">
                    <a:solidFill>
                      <a:srgbClr val="FF0000"/>
                    </a:solidFill>
                  </a:rPr>
                  <a:t>Average loss</a:t>
                </a:r>
                <a:endParaRPr lang="en-GB" sz="22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2377" y="2876068"/>
            <a:ext cx="2613211" cy="2465068"/>
            <a:chOff x="412377" y="2876068"/>
            <a:chExt cx="2613211" cy="2465068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1147414" y="2876068"/>
              <a:ext cx="1228298" cy="6824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Group 20"/>
            <p:cNvGrpSpPr/>
            <p:nvPr/>
          </p:nvGrpSpPr>
          <p:grpSpPr>
            <a:xfrm>
              <a:off x="412377" y="3617262"/>
              <a:ext cx="2613211" cy="1723874"/>
              <a:chOff x="412377" y="3617262"/>
              <a:chExt cx="2613211" cy="1723874"/>
            </a:xfrm>
          </p:grpSpPr>
          <p:sp>
            <p:nvSpPr>
              <p:cNvPr id="25" name="Up Arrow 24"/>
              <p:cNvSpPr/>
              <p:nvPr/>
            </p:nvSpPr>
            <p:spPr bwMode="auto">
              <a:xfrm>
                <a:off x="1559859" y="3617262"/>
                <a:ext cx="484632" cy="618564"/>
              </a:xfrm>
              <a:prstGeom prst="upArrow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12377" y="4325473"/>
                <a:ext cx="2613211" cy="101566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rgbClr val="FF0000"/>
                    </a:solidFill>
                  </a:rPr>
                  <a:t>p[Hazardous] 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=</a:t>
                </a:r>
              </a:p>
              <a:p>
                <a:pPr algn="ctr"/>
                <a:r>
                  <a:rPr lang="en-GB" sz="2000" b="0" dirty="0">
                    <a:solidFill>
                      <a:srgbClr val="FF0000"/>
                    </a:solidFill>
                  </a:rPr>
                  <a:t>frequency </a:t>
                </a:r>
                <a:r>
                  <a:rPr lang="en-GB" sz="2000" b="0" i="1" dirty="0">
                    <a:solidFill>
                      <a:srgbClr val="FF0000"/>
                    </a:solidFill>
                  </a:rPr>
                  <a:t>env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&lt; </a:t>
                </a:r>
                <a:r>
                  <a:rPr lang="en-GB" sz="2000" b="0" dirty="0" err="1">
                    <a:solidFill>
                      <a:srgbClr val="FF0000"/>
                    </a:solidFill>
                  </a:rPr>
                  <a:t>thr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=</a:t>
                </a:r>
              </a:p>
              <a:p>
                <a:pPr algn="ctr"/>
                <a:r>
                  <a:rPr lang="en-GB" sz="2000" b="0" dirty="0" err="1">
                    <a:solidFill>
                      <a:srgbClr val="FF0000"/>
                    </a:solidFill>
                  </a:rPr>
                  <a:t>n</a:t>
                </a:r>
                <a:r>
                  <a:rPr lang="en-GB" sz="2000" b="0" baseline="-25000" dirty="0" err="1">
                    <a:solidFill>
                      <a:srgbClr val="FF0000"/>
                    </a:solidFill>
                  </a:rPr>
                  <a:t>H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/ n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662082" y="5496597"/>
            <a:ext cx="4935071" cy="769441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RISK	=</a:t>
            </a:r>
          </a:p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VULNERABILITY * p[Hazardous]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Risk analysis for NPP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074" y="2218765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good years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180" y="3966884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 bad years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096" y="2245660"/>
            <a:ext cx="2729750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VULNERABILITY</a:t>
            </a:r>
          </a:p>
          <a:p>
            <a:pPr algn="ctr"/>
            <a:r>
              <a:rPr lang="en-GB" sz="1400" b="0" dirty="0"/>
              <a:t>(= Difference NPP good-bad)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5226" y="3957919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Probability of bad years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7012" y="2236696"/>
            <a:ext cx="2595282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RISK</a:t>
            </a:r>
          </a:p>
          <a:p>
            <a:pPr algn="ctr"/>
            <a:r>
              <a:rPr lang="en-GB" sz="1400" b="0" dirty="0"/>
              <a:t>(= Prob.*VULNERABILITY)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178422" y="2286001"/>
            <a:ext cx="524436" cy="363069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561111">
            <a:off x="1895307" y="3327755"/>
            <a:ext cx="1105699" cy="348811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670174" y="2294966"/>
            <a:ext cx="623048" cy="407893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214291">
            <a:off x="4863367" y="3291220"/>
            <a:ext cx="1538219" cy="301496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E44-1802-73DB-C19C-D7D0CA25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(WATCH,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0F268DCC-1AA4-ACE5-8EA4-DCC355B4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" y="650297"/>
            <a:ext cx="7833965" cy="6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04-652C-4FB4-0D1B-2C8C6CA4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(MPI-Remo,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1C6756DE-8F97-03E2-7D3E-EF4B4B233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3" y="716284"/>
            <a:ext cx="8211533" cy="5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6 models: average NPP in 1971-2000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7" y="763616"/>
            <a:ext cx="7498466" cy="5854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0" y="6252886"/>
            <a:ext cx="24204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Van </a:t>
            </a:r>
            <a:r>
              <a:rPr lang="en-GB" sz="1400" dirty="0" err="1"/>
              <a:t>Oijen</a:t>
            </a:r>
            <a:r>
              <a:rPr lang="en-GB" sz="1400" dirty="0"/>
              <a:t> et al. </a:t>
            </a:r>
            <a:r>
              <a:rPr lang="en-GB" sz="1400"/>
              <a:t>(2014)</a:t>
            </a:r>
            <a:endParaRPr lang="en-GB" sz="1400" dirty="0"/>
          </a:p>
          <a:p>
            <a:pPr algn="r"/>
            <a:r>
              <a:rPr lang="en-GB" sz="1400"/>
              <a:t>Biogeosciences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314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4" name="Picture 3" descr="PRA_EU_SPEI_NPP_2071-2100_thr-1_PIK.jpg"/>
          <p:cNvPicPr>
            <a:picLocks noChangeAspect="1"/>
          </p:cNvPicPr>
          <p:nvPr/>
        </p:nvPicPr>
        <p:blipFill>
          <a:blip r:embed="rId2" cstate="print"/>
          <a:srcRect l="66594" b="52440"/>
          <a:stretch>
            <a:fillRect/>
          </a:stretch>
        </p:blipFill>
        <p:spPr>
          <a:xfrm>
            <a:off x="5741894" y="626632"/>
            <a:ext cx="2554940" cy="290994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4929" y="2218712"/>
            <a:ext cx="2217358" cy="773987"/>
            <a:chOff x="3468951" y="2200782"/>
            <a:chExt cx="2217358" cy="773987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3468951" y="2962834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472901" y="2200782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TextBox 29"/>
          <p:cNvSpPr txBox="1"/>
          <p:nvPr/>
        </p:nvSpPr>
        <p:spPr>
          <a:xfrm>
            <a:off x="6024283" y="1411940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b="0" dirty="0"/>
              <a:t>latitude &gt;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5974978" y="3083851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dirty="0"/>
              <a:t>latitude &lt; 45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5979461" y="2375643"/>
            <a:ext cx="2303927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GB" sz="2200" b="0" dirty="0"/>
              <a:t>45 &lt; lat. &lt;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82388" y="1089212"/>
            <a:ext cx="5611905" cy="5513294"/>
            <a:chOff x="282388" y="1089212"/>
            <a:chExt cx="5611905" cy="5513294"/>
          </a:xfrm>
        </p:grpSpPr>
        <p:pic>
          <p:nvPicPr>
            <p:cNvPr id="3" name="Picture 2" descr="PRA_EU_SPEI-1_NPP_NEP_RH_Latitudes_contrl_PIK.jpg"/>
            <p:cNvPicPr>
              <a:picLocks noChangeAspect="1"/>
            </p:cNvPicPr>
            <p:nvPr/>
          </p:nvPicPr>
          <p:blipFill>
            <a:blip r:embed="rId3" cstate="print"/>
            <a:srcRect t="5530" r="80654"/>
            <a:stretch>
              <a:fillRect/>
            </a:stretch>
          </p:blipFill>
          <p:spPr>
            <a:xfrm>
              <a:off x="282388" y="1089212"/>
              <a:ext cx="874059" cy="551329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9500" y="3794407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(mid-latitude)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76713" y="4117123"/>
              <a:ext cx="272863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(mid-latitude)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H="1" flipV="1">
              <a:off x="1211636" y="4059830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H="1" flipV="1">
              <a:off x="1217736" y="4248805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1577430" y="565457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(low-latitude)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94643" y="6071421"/>
              <a:ext cx="269817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(low-latitude)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H="1" flipV="1">
              <a:off x="1229566" y="591999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1235666" y="6203103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1568466" y="204181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(high-latitude)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85679" y="2230062"/>
              <a:ext cx="282481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(high-latitude)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 flipV="1">
              <a:off x="1220602" y="230723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H="1" flipV="1">
              <a:off x="1226702" y="2361744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3" name="Picture 2" descr="PRA_EU_SPEI-1_NPP_NEP_RH_Latitudes_contrl_PIK.jpg"/>
          <p:cNvPicPr>
            <a:picLocks noChangeAspect="1"/>
          </p:cNvPicPr>
          <p:nvPr/>
        </p:nvPicPr>
        <p:blipFill>
          <a:blip r:embed="rId2" cstate="print"/>
          <a:srcRect r="66369"/>
          <a:stretch>
            <a:fillRect/>
          </a:stretch>
        </p:blipFill>
        <p:spPr>
          <a:xfrm>
            <a:off x="282388" y="766482"/>
            <a:ext cx="1519518" cy="5836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6035" y="6037731"/>
            <a:ext cx="5002306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/>
              <a:t>Left: 1971-2000, Right: 2071-2100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NPP: 5 models</a:t>
            </a:r>
          </a:p>
        </p:txBody>
      </p:sp>
      <p:pic>
        <p:nvPicPr>
          <p:cNvPr id="3" name="Picture 2" descr="PRA_EU_SPEI-1_NPP_5models_Latitudes_cont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76" y="779928"/>
            <a:ext cx="8834717" cy="5836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7493" y="681318"/>
            <a:ext cx="1187825" cy="61555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LPJ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8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3016" y="712694"/>
            <a:ext cx="1341784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ORCHIDEE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1815" y="729649"/>
            <a:ext cx="110266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JSBACH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0504" y="730623"/>
            <a:ext cx="95474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EPIC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(wheat)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2665" y="735105"/>
            <a:ext cx="1072065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BASFOR</a:t>
            </a:r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1600">
                <a:solidFill>
                  <a:srgbClr val="FF0000"/>
                </a:solidFill>
              </a:rPr>
              <a:t>(pine)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394" y="1193556"/>
            <a:ext cx="6256420" cy="175432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dirty="0"/>
              <a:t>Introduction to PRA: Basic ideas &amp; equations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Model-based PRA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Beyond the basic theory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Introduction to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Links between PRA and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General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041FC-CA55-3EA5-5B8F-8329C40E4CC1}"/>
              </a:ext>
            </a:extLst>
          </p:cNvPr>
          <p:cNvSpPr txBox="1"/>
          <p:nvPr/>
        </p:nvSpPr>
        <p:spPr>
          <a:xfrm>
            <a:off x="925877" y="3442232"/>
            <a:ext cx="7334204" cy="203132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Contents based on Van Oijen &amp; Brewer (2022), with extensions and some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Exercises - simple calculation or R-programming - to initiate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Main questions to all: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What is missing from these lectures and/or VO &amp; B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  <a:r>
              <a:rPr lang="en-GB" sz="1800" i="1" dirty="0">
                <a:solidFill>
                  <a:schemeClr val="accent2"/>
                </a:solidFill>
              </a:rPr>
              <a:t>(2022)?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Which of the methods could you use in your own work?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4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83FD-8A36-B76F-516B-E3829BF2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15"/>
          </a:xfrm>
        </p:spPr>
        <p:txBody>
          <a:bodyPr/>
          <a:lstStyle/>
          <a:p>
            <a:pPr algn="r"/>
            <a:r>
              <a:rPr lang="en-US" dirty="0"/>
              <a:t>He et al. (2021). </a:t>
            </a:r>
            <a:r>
              <a:rPr lang="en-US" sz="1200" dirty="0"/>
              <a:t>Drought Risk of Global Terrestrial Gross Primary Productivity Over the Last 40 </a:t>
            </a:r>
            <a:r>
              <a:rPr lang="en-US" sz="1200" dirty="0" err="1"/>
              <a:t>YearsDetected</a:t>
            </a:r>
            <a:r>
              <a:rPr lang="en-US" sz="1200" dirty="0"/>
              <a:t> by a Remote Sensing-Driven Process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5D629-98C5-84DE-69C7-D79A49FB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71" y="719021"/>
            <a:ext cx="4788132" cy="207677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7ECC0EC7-D1E5-ABBC-E72B-37454F8AC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47" y="1734775"/>
            <a:ext cx="6905050" cy="1919278"/>
          </a:xfrm>
          <a:prstGeom prst="rect">
            <a:avLst/>
          </a:prstGeom>
        </p:spPr>
      </p:pic>
      <p:pic>
        <p:nvPicPr>
          <p:cNvPr id="16" name="Picture 15" descr="A map of the world&#10;&#10;AI-generated content may be incorrect.">
            <a:extLst>
              <a:ext uri="{FF2B5EF4-FFF2-40B4-BE49-F238E27FC236}">
                <a16:creationId xmlns:a16="http://schemas.microsoft.com/office/drawing/2014/main" id="{3A93120A-327C-AD3B-99B7-4AD904BEA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03" y="3815054"/>
            <a:ext cx="6897407" cy="1919278"/>
          </a:xfrm>
          <a:prstGeom prst="rect">
            <a:avLst/>
          </a:prstGeom>
        </p:spPr>
      </p:pic>
      <p:pic>
        <p:nvPicPr>
          <p:cNvPr id="20" name="Picture 19" descr="A graph of a graph with blue dots&#10;&#10;AI-generated content may be incorrect.">
            <a:extLst>
              <a:ext uri="{FF2B5EF4-FFF2-40B4-BE49-F238E27FC236}">
                <a16:creationId xmlns:a16="http://schemas.microsoft.com/office/drawing/2014/main" id="{18FB7B1A-D9FB-67EC-6422-2928BCF1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57" y="3042946"/>
            <a:ext cx="3078360" cy="2952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A91BA5-1420-7AEE-16DC-C98D88BE49AF}"/>
              </a:ext>
            </a:extLst>
          </p:cNvPr>
          <p:cNvSpPr txBox="1"/>
          <p:nvPr/>
        </p:nvSpPr>
        <p:spPr>
          <a:xfrm>
            <a:off x="2045863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1981-1999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71556-DD2D-F5CA-D2AD-ECBD66D59F25}"/>
              </a:ext>
            </a:extLst>
          </p:cNvPr>
          <p:cNvSpPr txBox="1"/>
          <p:nvPr/>
        </p:nvSpPr>
        <p:spPr>
          <a:xfrm>
            <a:off x="5568598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2000-2016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592DE-3DC2-1F40-4F36-BB891F3E515B}"/>
              </a:ext>
            </a:extLst>
          </p:cNvPr>
          <p:cNvSpPr txBox="1"/>
          <p:nvPr/>
        </p:nvSpPr>
        <p:spPr>
          <a:xfrm>
            <a:off x="315883" y="2494359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7E1E4-15B9-EF3E-2B88-01934AB049D6}"/>
              </a:ext>
            </a:extLst>
          </p:cNvPr>
          <p:cNvSpPr txBox="1"/>
          <p:nvPr/>
        </p:nvSpPr>
        <p:spPr>
          <a:xfrm>
            <a:off x="315883" y="4595165"/>
            <a:ext cx="435484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664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BED0-6D21-ED76-19C3-970F609B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(2021). </a:t>
            </a:r>
            <a:r>
              <a:rPr lang="en-US" sz="1200" dirty="0"/>
              <a:t>Risk and vulnerability of Mongolian grasslands under climate change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223FDD-D88F-BDF5-DD6C-24FB1C03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95" b="97141"/>
          <a:stretch>
            <a:fillRect/>
          </a:stretch>
        </p:blipFill>
        <p:spPr>
          <a:xfrm>
            <a:off x="6881154" y="641021"/>
            <a:ext cx="2098964" cy="149002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DFE71B-9507-935F-995C-A95CAC11D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3" t="44443" r="2817"/>
          <a:stretch>
            <a:fillRect/>
          </a:stretch>
        </p:blipFill>
        <p:spPr>
          <a:xfrm>
            <a:off x="6575361" y="1328530"/>
            <a:ext cx="2404757" cy="285341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A1C72A5-B8D9-1F9F-A546-5910042E4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4131" r="34208" b="30311"/>
          <a:stretch>
            <a:fillRect/>
          </a:stretch>
        </p:blipFill>
        <p:spPr>
          <a:xfrm>
            <a:off x="1583571" y="1286967"/>
            <a:ext cx="4995949" cy="2894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F3A683-330E-BC1B-00B3-3354274377B8}"/>
              </a:ext>
            </a:extLst>
          </p:cNvPr>
          <p:cNvSpPr txBox="1"/>
          <p:nvPr/>
        </p:nvSpPr>
        <p:spPr>
          <a:xfrm>
            <a:off x="54030" y="1961805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1976-1995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2CD10-7E37-816A-2049-C44089BC61AD}"/>
              </a:ext>
            </a:extLst>
          </p:cNvPr>
          <p:cNvSpPr txBox="1"/>
          <p:nvPr/>
        </p:nvSpPr>
        <p:spPr>
          <a:xfrm>
            <a:off x="56801" y="316992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1996-2015</a:t>
            </a:r>
          </a:p>
        </p:txBody>
      </p:sp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F57E97F-7512-FA7D-2F4F-8D2F753BD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334" y="4384250"/>
            <a:ext cx="2195757" cy="228537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1D4905-1448-DA48-FD68-86BB7B318226}"/>
              </a:ext>
            </a:extLst>
          </p:cNvPr>
          <p:cNvGrpSpPr/>
          <p:nvPr/>
        </p:nvGrpSpPr>
        <p:grpSpPr>
          <a:xfrm>
            <a:off x="4959429" y="4439401"/>
            <a:ext cx="1125486" cy="400110"/>
            <a:chOff x="4851364" y="4722035"/>
            <a:chExt cx="1125486" cy="4001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823526-559C-D0B3-6BAB-4D1746D317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4871258"/>
              <a:ext cx="76477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C1CDA-97B7-9CEA-036B-F3A186406D0D}"/>
                </a:ext>
              </a:extLst>
            </p:cNvPr>
            <p:cNvSpPr txBox="1"/>
            <p:nvPr/>
          </p:nvSpPr>
          <p:spPr>
            <a:xfrm>
              <a:off x="4851364" y="4722035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A1D294-4808-9170-F4F1-822B0888C1BA}"/>
              </a:ext>
            </a:extLst>
          </p:cNvPr>
          <p:cNvSpPr txBox="1"/>
          <p:nvPr/>
        </p:nvSpPr>
        <p:spPr>
          <a:xfrm>
            <a:off x="2684713" y="886857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9894C-4754-879E-563F-565AA37BA6EB}"/>
              </a:ext>
            </a:extLst>
          </p:cNvPr>
          <p:cNvSpPr txBox="1"/>
          <p:nvPr/>
        </p:nvSpPr>
        <p:spPr>
          <a:xfrm>
            <a:off x="7640979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EE4824-5D1B-66A1-2F22-544F9DCE0078}"/>
              </a:ext>
            </a:extLst>
          </p:cNvPr>
          <p:cNvGrpSpPr/>
          <p:nvPr/>
        </p:nvGrpSpPr>
        <p:grpSpPr>
          <a:xfrm>
            <a:off x="4992682" y="5680021"/>
            <a:ext cx="1200299" cy="400110"/>
            <a:chOff x="4892929" y="5696647"/>
            <a:chExt cx="1200299" cy="4001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37A2CA-096B-00DB-A201-7712A0BD10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5902036"/>
              <a:ext cx="881148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9A7036-68E4-C4EA-FB62-C0CDBDA8671F}"/>
                </a:ext>
              </a:extLst>
            </p:cNvPr>
            <p:cNvSpPr txBox="1"/>
            <p:nvPr/>
          </p:nvSpPr>
          <p:spPr>
            <a:xfrm>
              <a:off x="4892929" y="5696647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4C7F4EE-D128-5AC7-DCDB-E73B09DF9057}"/>
              </a:ext>
            </a:extLst>
          </p:cNvPr>
          <p:cNvSpPr txBox="1"/>
          <p:nvPr/>
        </p:nvSpPr>
        <p:spPr>
          <a:xfrm>
            <a:off x="5039095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BC5A68-82C8-3154-968A-8B4A81EBBF4D}"/>
              </a:ext>
            </a:extLst>
          </p:cNvPr>
          <p:cNvGrpSpPr/>
          <p:nvPr/>
        </p:nvGrpSpPr>
        <p:grpSpPr>
          <a:xfrm>
            <a:off x="0" y="4384250"/>
            <a:ext cx="4682836" cy="2473750"/>
            <a:chOff x="0" y="4384250"/>
            <a:chExt cx="4682836" cy="24737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EE94A2-97CE-A4E7-8844-AD9460D1081A}"/>
                </a:ext>
              </a:extLst>
            </p:cNvPr>
            <p:cNvGrpSpPr/>
            <p:nvPr/>
          </p:nvGrpSpPr>
          <p:grpSpPr>
            <a:xfrm>
              <a:off x="153087" y="4418380"/>
              <a:ext cx="4412578" cy="2217118"/>
              <a:chOff x="153087" y="4418380"/>
              <a:chExt cx="4412578" cy="2217118"/>
            </a:xfrm>
          </p:grpSpPr>
          <p:pic>
            <p:nvPicPr>
              <p:cNvPr id="7" name="Picture 6" descr="A diagram of a drought risk&#10;&#10;AI-generated content may be incorrect.">
                <a:extLst>
                  <a:ext uri="{FF2B5EF4-FFF2-40B4-BE49-F238E27FC236}">
                    <a16:creationId xmlns:a16="http://schemas.microsoft.com/office/drawing/2014/main" id="{8D6DD812-20BF-DA2B-85B1-EF49E114F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763" y="4418380"/>
                <a:ext cx="4329902" cy="221711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280AA-9369-5915-D845-6766523665CF}"/>
                  </a:ext>
                </a:extLst>
              </p:cNvPr>
              <p:cNvSpPr txBox="1"/>
              <p:nvPr/>
            </p:nvSpPr>
            <p:spPr>
              <a:xfrm>
                <a:off x="153087" y="6256774"/>
                <a:ext cx="1331425" cy="27699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Ren et al. (2023)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D30EFA-D70C-B045-96BD-A9ADB42565A8}"/>
                </a:ext>
              </a:extLst>
            </p:cNvPr>
            <p:cNvCxnSpPr/>
            <p:nvPr/>
          </p:nvCxnSpPr>
          <p:spPr bwMode="auto">
            <a:xfrm>
              <a:off x="0" y="4384250"/>
              <a:ext cx="4680065" cy="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2833F4-232A-1B27-DE1A-A0D7BC5187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80065" y="4384250"/>
              <a:ext cx="2771" cy="247375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37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2285-9888-C165-A8D4-2FA56B12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Fyllas</a:t>
            </a:r>
            <a:r>
              <a:rPr lang="en-US" dirty="0"/>
              <a:t> et al. (2015). </a:t>
            </a:r>
            <a:r>
              <a:rPr lang="en-US" sz="1200" dirty="0"/>
              <a:t>Mediterranean Forests in Transition (MEDIT): Deliverable No9</a:t>
            </a:r>
          </a:p>
        </p:txBody>
      </p:sp>
      <p:pic>
        <p:nvPicPr>
          <p:cNvPr id="8" name="Picture 7" descr="A map of the north and south of the united states&#10;&#10;AI-generated content may be incorrect.">
            <a:extLst>
              <a:ext uri="{FF2B5EF4-FFF2-40B4-BE49-F238E27FC236}">
                <a16:creationId xmlns:a16="http://schemas.microsoft.com/office/drawing/2014/main" id="{6C72F286-2260-02BD-5098-C9DEF333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92" y="3322336"/>
            <a:ext cx="3674225" cy="28883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ABDC19-A83B-2529-5AA4-233BDF7C04C6}"/>
              </a:ext>
            </a:extLst>
          </p:cNvPr>
          <p:cNvGrpSpPr/>
          <p:nvPr/>
        </p:nvGrpSpPr>
        <p:grpSpPr>
          <a:xfrm>
            <a:off x="5313021" y="4447910"/>
            <a:ext cx="1416014" cy="1878676"/>
            <a:chOff x="6201294" y="4212780"/>
            <a:chExt cx="1416014" cy="1878676"/>
          </a:xfrm>
        </p:grpSpPr>
        <p:pic>
          <p:nvPicPr>
            <p:cNvPr id="10" name="Picture 9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ACB61D46-E6C4-53ED-1E91-1FE75838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988" y="4212780"/>
              <a:ext cx="1293320" cy="18786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AEFD5-CC74-3FBA-7660-03E583D0200F}"/>
                </a:ext>
              </a:extLst>
            </p:cNvPr>
            <p:cNvSpPr txBox="1"/>
            <p:nvPr/>
          </p:nvSpPr>
          <p:spPr>
            <a:xfrm>
              <a:off x="6201294" y="4348351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0AAB7-A0C0-EA52-CE0E-9FBE85B25E37}"/>
              </a:ext>
            </a:extLst>
          </p:cNvPr>
          <p:cNvGrpSpPr/>
          <p:nvPr/>
        </p:nvGrpSpPr>
        <p:grpSpPr>
          <a:xfrm>
            <a:off x="4547458" y="1799067"/>
            <a:ext cx="1438984" cy="1820487"/>
            <a:chOff x="5056909" y="1622722"/>
            <a:chExt cx="1438984" cy="1820487"/>
          </a:xfrm>
        </p:grpSpPr>
        <p:pic>
          <p:nvPicPr>
            <p:cNvPr id="12" name="Picture 11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7FA9C394-DEF2-6A20-4066-19AD3FAD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646" y="1622722"/>
              <a:ext cx="1317247" cy="18204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44989-D48A-EBB4-6D45-6340100CC9FA}"/>
                </a:ext>
              </a:extLst>
            </p:cNvPr>
            <p:cNvSpPr txBox="1"/>
            <p:nvPr/>
          </p:nvSpPr>
          <p:spPr>
            <a:xfrm>
              <a:off x="5056909" y="1719875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9F251-9855-E00C-D55B-07413F271E27}"/>
              </a:ext>
            </a:extLst>
          </p:cNvPr>
          <p:cNvGrpSpPr/>
          <p:nvPr/>
        </p:nvGrpSpPr>
        <p:grpSpPr>
          <a:xfrm>
            <a:off x="2461898" y="1244817"/>
            <a:ext cx="1372299" cy="1820487"/>
            <a:chOff x="2925629" y="1009687"/>
            <a:chExt cx="1372299" cy="1820487"/>
          </a:xfrm>
        </p:grpSpPr>
        <p:pic>
          <p:nvPicPr>
            <p:cNvPr id="14" name="Picture 13" descr="A graph of a number of bars&#10;&#10;AI-generated content may be incorrect.">
              <a:extLst>
                <a:ext uri="{FF2B5EF4-FFF2-40B4-BE49-F238E27FC236}">
                  <a16:creationId xmlns:a16="http://schemas.microsoft.com/office/drawing/2014/main" id="{41A34C43-213D-59B0-2D1A-49894935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140" y="1009687"/>
              <a:ext cx="1252788" cy="18204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51D5B-483C-EB9A-E7CC-B90FF5CBFE93}"/>
                </a:ext>
              </a:extLst>
            </p:cNvPr>
            <p:cNvSpPr txBox="1"/>
            <p:nvPr/>
          </p:nvSpPr>
          <p:spPr>
            <a:xfrm>
              <a:off x="2925629" y="1099372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13C04A-7974-CDAC-1563-7BDE8055970A}"/>
              </a:ext>
            </a:extLst>
          </p:cNvPr>
          <p:cNvSpPr txBox="1"/>
          <p:nvPr/>
        </p:nvSpPr>
        <p:spPr>
          <a:xfrm>
            <a:off x="1325162" y="517525"/>
            <a:ext cx="6688065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Vulnerability of tree growth to climate change as f(altitude)</a:t>
            </a:r>
          </a:p>
        </p:txBody>
      </p:sp>
    </p:spTree>
    <p:extLst>
      <p:ext uri="{BB962C8B-B14F-4D97-AF65-F5344CB8AC3E}">
        <p14:creationId xmlns:p14="http://schemas.microsoft.com/office/powerpoint/2010/main" val="257786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E73E-6A19-1036-05C8-9C3B5212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3777"/>
          </a:xfrm>
        </p:spPr>
        <p:txBody>
          <a:bodyPr/>
          <a:lstStyle/>
          <a:p>
            <a:pPr algn="r"/>
            <a:r>
              <a:rPr lang="en-US" dirty="0"/>
              <a:t>Zhou et al. (2018). </a:t>
            </a:r>
            <a:r>
              <a:rPr lang="en-US" sz="1200" dirty="0"/>
              <a:t>Drought Impacts on Vegetation Indices and Productivity of Terrestrial Ecosystems in Southwestern China During 2001–2012</a:t>
            </a:r>
          </a:p>
        </p:txBody>
      </p:sp>
      <p:pic>
        <p:nvPicPr>
          <p:cNvPr id="6" name="Picture 5" descr="A map of different colored areas&#10;&#10;AI-generated content may be incorrect.">
            <a:extLst>
              <a:ext uri="{FF2B5EF4-FFF2-40B4-BE49-F238E27FC236}">
                <a16:creationId xmlns:a16="http://schemas.microsoft.com/office/drawing/2014/main" id="{9E1280AE-5731-4910-397A-A0BDE5A2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7" y="954440"/>
            <a:ext cx="7772400" cy="40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53A5-2251-EEE3-885F-03DCD240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7953"/>
          </a:xfrm>
        </p:spPr>
        <p:txBody>
          <a:bodyPr/>
          <a:lstStyle/>
          <a:p>
            <a:pPr algn="r"/>
            <a:r>
              <a:rPr lang="en-US" dirty="0"/>
              <a:t>Kuhnert et al. (2017). </a:t>
            </a:r>
            <a:r>
              <a:rPr lang="en-US" sz="1200" dirty="0"/>
              <a:t>Impact analysis of climate data aggregation at different spatial scales on simulated net primary productivity for croplands</a:t>
            </a:r>
          </a:p>
        </p:txBody>
      </p:sp>
      <p:pic>
        <p:nvPicPr>
          <p:cNvPr id="4" name="Picture 3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0C6845CD-9349-EDDE-FC82-71C549614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2" y="1495642"/>
            <a:ext cx="8513081" cy="3700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7654D-BAD5-225B-D1A4-A36D2B42761C}"/>
              </a:ext>
            </a:extLst>
          </p:cNvPr>
          <p:cNvSpPr txBox="1"/>
          <p:nvPr/>
        </p:nvSpPr>
        <p:spPr>
          <a:xfrm>
            <a:off x="737189" y="836426"/>
            <a:ext cx="765544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risk to NPP of maize in North Rhine-Westphalia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77F39-48DA-617D-D9E1-08B70DF6C2AA}"/>
              </a:ext>
            </a:extLst>
          </p:cNvPr>
          <p:cNvSpPr txBox="1"/>
          <p:nvPr/>
        </p:nvSpPr>
        <p:spPr>
          <a:xfrm>
            <a:off x="232820" y="2809146"/>
            <a:ext cx="435484" cy="707886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V,</a:t>
            </a:r>
          </a:p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1160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484C-371B-B547-6173-584477D8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(2024).</a:t>
            </a:r>
            <a:r>
              <a:rPr lang="en-US" sz="1100" dirty="0"/>
              <a:t> Future drought risk and adaptation of pastoralism in Eurasian rangelands</a:t>
            </a:r>
          </a:p>
        </p:txBody>
      </p:sp>
      <p:pic>
        <p:nvPicPr>
          <p:cNvPr id="8" name="Picture 7" descr="A chart of different colored and black lines&#10;&#10;AI-generated content may be incorrect.">
            <a:extLst>
              <a:ext uri="{FF2B5EF4-FFF2-40B4-BE49-F238E27FC236}">
                <a16:creationId xmlns:a16="http://schemas.microsoft.com/office/drawing/2014/main" id="{8369B7F7-5A3C-A0E5-DEC1-CC3707507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93" y="627619"/>
            <a:ext cx="6475615" cy="5516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map of the eastern asian region&#10;&#10;AI-generated content may be incorrect.">
            <a:extLst>
              <a:ext uri="{FF2B5EF4-FFF2-40B4-BE49-F238E27FC236}">
                <a16:creationId xmlns:a16="http://schemas.microsoft.com/office/drawing/2014/main" id="{53FE51F0-6F65-DDE4-701B-E312F091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627617"/>
            <a:ext cx="2281636" cy="14402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C018C-1FBC-578E-6516-CEAA895D08B8}"/>
              </a:ext>
            </a:extLst>
          </p:cNvPr>
          <p:cNvSpPr txBox="1"/>
          <p:nvPr/>
        </p:nvSpPr>
        <p:spPr>
          <a:xfrm>
            <a:off x="3017520" y="6129507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2B4E1-8982-A7D3-9270-A1546406F319}"/>
              </a:ext>
            </a:extLst>
          </p:cNvPr>
          <p:cNvSpPr txBox="1"/>
          <p:nvPr/>
        </p:nvSpPr>
        <p:spPr>
          <a:xfrm>
            <a:off x="6269181" y="6129506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</p:spTree>
    <p:extLst>
      <p:ext uri="{BB962C8B-B14F-4D97-AF65-F5344CB8AC3E}">
        <p14:creationId xmlns:p14="http://schemas.microsoft.com/office/powerpoint/2010/main" val="1006099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4133" y="826738"/>
            <a:ext cx="4868377" cy="3317937"/>
            <a:chOff x="924133" y="826738"/>
            <a:chExt cx="4868377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63BC9B-B1C0-FB42-A915-CD8B3A283266}"/>
              </a:ext>
            </a:extLst>
          </p:cNvPr>
          <p:cNvSpPr txBox="1"/>
          <p:nvPr/>
        </p:nvSpPr>
        <p:spPr>
          <a:xfrm>
            <a:off x="945692" y="4830933"/>
            <a:ext cx="1510553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observations 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below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EB1C9D-60B0-6540-9DCC-432FEEF1A238}"/>
              </a:ext>
            </a:extLst>
          </p:cNvPr>
          <p:cNvSpPr txBox="1"/>
          <p:nvPr/>
        </p:nvSpPr>
        <p:spPr>
          <a:xfrm>
            <a:off x="2590082" y="4830933"/>
            <a:ext cx="2847100" cy="92333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n-</a:t>
            </a:r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endParaRPr lang="en-GB" sz="1800" b="0" baseline="-25000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algn="ctr"/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observations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above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8E4F8E44-DF42-6843-B8F7-26620A201306}"/>
              </a:ext>
            </a:extLst>
          </p:cNvPr>
          <p:cNvSpPr/>
          <p:nvPr/>
        </p:nvSpPr>
        <p:spPr bwMode="auto">
          <a:xfrm>
            <a:off x="1482410" y="4518835"/>
            <a:ext cx="437115" cy="246888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B9CE800-8F3D-8C4D-8EA1-E19050A309A8}"/>
              </a:ext>
            </a:extLst>
          </p:cNvPr>
          <p:cNvSpPr/>
          <p:nvPr/>
        </p:nvSpPr>
        <p:spPr bwMode="auto">
          <a:xfrm>
            <a:off x="3491042" y="4518835"/>
            <a:ext cx="1026094" cy="252984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5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8205" y="826738"/>
            <a:ext cx="5404305" cy="3317937"/>
            <a:chOff x="388205" y="826738"/>
            <a:chExt cx="5404305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1147414" y="2289214"/>
              <a:ext cx="3964674" cy="20472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88205" y="2138086"/>
              <a:ext cx="7279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/>
                <a:t>E[</a:t>
              </a:r>
              <a:r>
                <a:rPr lang="en-GB" sz="1400" i="1"/>
                <a:t>sys</a:t>
              </a:r>
              <a:r>
                <a:rPr lang="en-GB" sz="1400"/>
                <a:t>]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FF854E-CC6A-484B-8B7B-FBC661235B2A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CC1D10-C378-264B-B7B3-74EC073B4C3E}"/>
              </a:ext>
            </a:extLst>
          </p:cNvPr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3B82B1AE-274A-284A-A971-14BAEC36658E}"/>
              </a:ext>
            </a:extLst>
          </p:cNvPr>
          <p:cNvSpPr/>
          <p:nvPr/>
        </p:nvSpPr>
        <p:spPr bwMode="auto">
          <a:xfrm>
            <a:off x="6006895" y="2182244"/>
            <a:ext cx="466595" cy="693824"/>
          </a:xfrm>
          <a:prstGeom prst="rightBrace">
            <a:avLst/>
          </a:prstGeom>
          <a:solidFill>
            <a:schemeClr val="bg1">
              <a:alpha val="20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597399-21C4-4041-BC20-39893451C42C}"/>
              </a:ext>
            </a:extLst>
          </p:cNvPr>
          <p:cNvSpPr txBox="1"/>
          <p:nvPr/>
        </p:nvSpPr>
        <p:spPr>
          <a:xfrm>
            <a:off x="6479968" y="2355291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7F9A48-BE48-F941-8A05-BD7534882453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BACF3-46C3-F24F-AC09-AA65257DD512}"/>
              </a:ext>
            </a:extLst>
          </p:cNvPr>
          <p:cNvSpPr/>
          <p:nvPr/>
        </p:nvSpPr>
        <p:spPr>
          <a:xfrm>
            <a:off x="5484088" y="2039928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712788" algn="l"/>
              </a:tabLst>
            </a:pPr>
            <a:r>
              <a:rPr lang="en-GB" sz="220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B6D43A3-AFCE-3341-9679-A61778F897B6}"/>
              </a:ext>
            </a:extLst>
          </p:cNvPr>
          <p:cNvSpPr/>
          <p:nvPr/>
        </p:nvSpPr>
        <p:spPr bwMode="auto">
          <a:xfrm>
            <a:off x="5344160" y="2191874"/>
            <a:ext cx="118872" cy="134470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3573DE-AD23-FC49-B908-CB3C979C3C5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01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Quantification (UQ)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/>
              <a:t>E[</a:t>
            </a:r>
            <a:r>
              <a:rPr lang="en-GB" sz="1400" i="1"/>
              <a:t>sys</a:t>
            </a:r>
            <a:r>
              <a:rPr lang="en-GB" sz="140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06895" y="2182244"/>
            <a:ext cx="1185988" cy="693824"/>
            <a:chOff x="6006895" y="2182244"/>
            <a:chExt cx="1185988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6006895" y="2182244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73437" y="2355291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3503448" cy="430887"/>
            <a:chOff x="2368888" y="2039928"/>
            <a:chExt cx="3503448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528176" cy="430887"/>
              <a:chOff x="5344160" y="2039928"/>
              <a:chExt cx="528176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38824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</p:grpSp>
      <p:cxnSp>
        <p:nvCxnSpPr>
          <p:cNvPr id="8" name="Straight Connector 7"/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CD87AD-101F-6E05-5F94-33FCCE3B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88" y="4852468"/>
            <a:ext cx="3200815" cy="637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693B1-45BE-B619-CE8E-847B9E67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59" y="6079395"/>
            <a:ext cx="4342156" cy="397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D1ABE-0C0C-BE98-3FD6-E4C08690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14" y="5118940"/>
            <a:ext cx="3095922" cy="37058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BED2AE-C551-0A10-DD52-D7C5562F1BD8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>
            <a:off x="2695375" y="5489524"/>
            <a:ext cx="665045" cy="5417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B01D16-B2AA-228F-A497-8C11DC955CAC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 flipH="1">
            <a:off x="6804660" y="5489524"/>
            <a:ext cx="279836" cy="48455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40EF48-387A-1682-2F84-4219253BC97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84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0664-B4CA-7D10-B3BF-E44919C7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R-function for single-threshold sampling-based PRA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C80A-5777-3B90-92D4-5B918A3D1697}"/>
              </a:ext>
            </a:extLst>
          </p:cNvPr>
          <p:cNvSpPr txBox="1"/>
          <p:nvPr/>
        </p:nvSpPr>
        <p:spPr>
          <a:xfrm>
            <a:off x="509451" y="1005061"/>
            <a:ext cx="8066314" cy="501675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PRA &lt;- function( x, z,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=0 )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         &lt;- length(x)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H         &lt;- which(x 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length(H)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mean( z[ 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&lt;- mean( z[-H]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&lt;- sqrt( var(z[ H]) /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sqrt( var(z[-H]) / (n-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pH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V 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         &lt;- pH * V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sqrt( pH*(1-pH) / n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s_Ez_H^2 + s_Ez_NotH^2 )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s_pH^2*s_V^2 + s_pH^2*V^2 + pH^2*s_V^2 )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return( c(pH=pH, V=V, R=R,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397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8D35-0CF5-B20C-BF6D-5F0EB57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AE603CC-46A8-F0E2-429F-2FD094BB5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1.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Introduction to PRA: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Basic ideas &amp; equations</a:t>
            </a:r>
            <a:endParaRPr lang="en-GB" sz="2600" b="0" dirty="0">
              <a:latin typeface="Tahoma" pitchFamily="34" charset="0"/>
            </a:endParaRP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D2A31F-9385-A606-75FE-EC0091B7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42331-7021-F86C-E900-751C517BA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4F4C9-C405-19AF-D908-4042405E167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B38FA-9BF5-EA18-47FC-ECE4ABCB00D3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370A4F-5C96-71A5-B8AA-D02EEA86E4F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55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46FD-82C8-2C48-9A8F-216F066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6BDB-61E5-424B-99F9-59B5B0DE34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840180"/>
            <a:ext cx="2560320" cy="5643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8C436-BA0C-EA4E-B6D5-8A6F4B217C65}"/>
              </a:ext>
            </a:extLst>
          </p:cNvPr>
          <p:cNvCxnSpPr>
            <a:cxnSpLocks/>
          </p:cNvCxnSpPr>
          <p:nvPr/>
        </p:nvCxnSpPr>
        <p:spPr bwMode="auto">
          <a:xfrm>
            <a:off x="2776451" y="1512917"/>
            <a:ext cx="830349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9A9C7-3233-284F-9B9F-C52F81F2422E}"/>
              </a:ext>
            </a:extLst>
          </p:cNvPr>
          <p:cNvCxnSpPr>
            <a:cxnSpLocks/>
          </p:cNvCxnSpPr>
          <p:nvPr/>
        </p:nvCxnSpPr>
        <p:spPr bwMode="auto">
          <a:xfrm>
            <a:off x="2712720" y="3429000"/>
            <a:ext cx="894080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E63F4-2605-1243-A73C-5873E01229DD}"/>
              </a:ext>
            </a:extLst>
          </p:cNvPr>
          <p:cNvCxnSpPr>
            <a:cxnSpLocks/>
          </p:cNvCxnSpPr>
          <p:nvPr/>
        </p:nvCxnSpPr>
        <p:spPr bwMode="auto">
          <a:xfrm>
            <a:off x="2719648" y="5375564"/>
            <a:ext cx="88715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7CDCCF-A6A4-B34A-B0DC-761A34CD212B}"/>
              </a:ext>
            </a:extLst>
          </p:cNvPr>
          <p:cNvCxnSpPr/>
          <p:nvPr/>
        </p:nvCxnSpPr>
        <p:spPr bwMode="auto">
          <a:xfrm flipV="1">
            <a:off x="1030778" y="1005840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731F8-0088-6C4A-9270-D8F038654E78}"/>
              </a:ext>
            </a:extLst>
          </p:cNvPr>
          <p:cNvCxnSpPr/>
          <p:nvPr/>
        </p:nvCxnSpPr>
        <p:spPr bwMode="auto">
          <a:xfrm flipV="1">
            <a:off x="954578" y="2822448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B32C06-6B7F-3F48-8F04-725283E592C8}"/>
              </a:ext>
            </a:extLst>
          </p:cNvPr>
          <p:cNvCxnSpPr/>
          <p:nvPr/>
        </p:nvCxnSpPr>
        <p:spPr bwMode="auto">
          <a:xfrm flipV="1">
            <a:off x="1030778" y="4721352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AEF7ED-6E4A-3142-ABD4-096B637130DD}"/>
              </a:ext>
            </a:extLst>
          </p:cNvPr>
          <p:cNvSpPr txBox="1"/>
          <p:nvPr/>
        </p:nvSpPr>
        <p:spPr>
          <a:xfrm>
            <a:off x="4070425" y="1092293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0.040,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0.018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AE32C-B971-8847-AD84-EE539201082E}"/>
              </a:ext>
            </a:extLst>
          </p:cNvPr>
          <p:cNvSpPr txBox="1"/>
          <p:nvPr/>
        </p:nvSpPr>
        <p:spPr>
          <a:xfrm>
            <a:off x="4061281" y="3025745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0.33,  V = 0.410,  R = 0.135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0.05.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0.035,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51CDA-0141-1546-9395-4AE877F120AA}"/>
              </a:ext>
            </a:extLst>
          </p:cNvPr>
          <p:cNvSpPr txBox="1"/>
          <p:nvPr/>
        </p:nvSpPr>
        <p:spPr>
          <a:xfrm>
            <a:off x="4061275" y="4980196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0.039,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</p:spTree>
    <p:extLst>
      <p:ext uri="{BB962C8B-B14F-4D97-AF65-F5344CB8AC3E}">
        <p14:creationId xmlns:p14="http://schemas.microsoft.com/office/powerpoint/2010/main" val="30987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7EBD-54C5-B687-0781-286F6400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C48F8-DE7B-267C-B192-7F3FEB74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6E88A-EB26-EFE1-8F40-697976B35233}"/>
              </a:ext>
            </a:extLst>
          </p:cNvPr>
          <p:cNvSpPr/>
          <p:nvPr/>
        </p:nvSpPr>
        <p:spPr bwMode="auto">
          <a:xfrm>
            <a:off x="199505" y="3429000"/>
            <a:ext cx="8628611" cy="31259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9203-5BDC-CC7E-541A-ACE7DD28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9B284-6F9E-9C78-5146-A65692F4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4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B31E-6824-E4B7-9FE3-269B250F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693B-C8ED-2AD2-6FF5-6616CC454B42}"/>
              </a:ext>
            </a:extLst>
          </p:cNvPr>
          <p:cNvSpPr txBox="1"/>
          <p:nvPr/>
        </p:nvSpPr>
        <p:spPr>
          <a:xfrm>
            <a:off x="487386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41A7F-13BD-FF70-C995-0CCBCAC30498}"/>
              </a:ext>
            </a:extLst>
          </p:cNvPr>
          <p:cNvSpPr txBox="1"/>
          <p:nvPr/>
        </p:nvSpPr>
        <p:spPr>
          <a:xfrm>
            <a:off x="487386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973A0-3FDC-A1A8-E7B0-6291E29BCBA4}"/>
              </a:ext>
            </a:extLst>
          </p:cNvPr>
          <p:cNvSpPr txBox="1"/>
          <p:nvPr/>
        </p:nvSpPr>
        <p:spPr>
          <a:xfrm>
            <a:off x="487386" y="2128058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B63A4-780C-428B-4AA3-443CF216F0AA}"/>
              </a:ext>
            </a:extLst>
          </p:cNvPr>
          <p:cNvSpPr txBox="1"/>
          <p:nvPr/>
        </p:nvSpPr>
        <p:spPr>
          <a:xfrm>
            <a:off x="487386" y="5123410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</p:spTree>
    <p:extLst>
      <p:ext uri="{BB962C8B-B14F-4D97-AF65-F5344CB8AC3E}">
        <p14:creationId xmlns:p14="http://schemas.microsoft.com/office/powerpoint/2010/main" val="1518495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172E-F3E5-377A-8BA9-3B0014B2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1C55-30A7-33AB-EF9A-DDA0361B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F9C6-CA19-EA53-4675-454898E99048}"/>
              </a:ext>
            </a:extLst>
          </p:cNvPr>
          <p:cNvSpPr txBox="1"/>
          <p:nvPr/>
        </p:nvSpPr>
        <p:spPr>
          <a:xfrm>
            <a:off x="487390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733A9-3E4C-3B76-FCC0-217488FCBD81}"/>
              </a:ext>
            </a:extLst>
          </p:cNvPr>
          <p:cNvSpPr txBox="1"/>
          <p:nvPr/>
        </p:nvSpPr>
        <p:spPr>
          <a:xfrm>
            <a:off x="487390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452DC-5B1D-CD5D-E89F-A6D8BAD73782}"/>
              </a:ext>
            </a:extLst>
          </p:cNvPr>
          <p:cNvSpPr txBox="1"/>
          <p:nvPr/>
        </p:nvSpPr>
        <p:spPr>
          <a:xfrm>
            <a:off x="487390" y="2163252"/>
            <a:ext cx="8425604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	10.0	0.3535534  NA		NA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594A1-1634-00A6-60D1-E2349C0CB0AE}"/>
              </a:ext>
            </a:extLst>
          </p:cNvPr>
          <p:cNvSpPr txBox="1"/>
          <p:nvPr/>
        </p:nvSpPr>
        <p:spPr>
          <a:xfrm>
            <a:off x="462013" y="5207410"/>
            <a:ext cx="845098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 10.0  0.25 		7.0710678  6.373774 </a:t>
            </a:r>
          </a:p>
        </p:txBody>
      </p:sp>
    </p:spTree>
    <p:extLst>
      <p:ext uri="{BB962C8B-B14F-4D97-AF65-F5344CB8AC3E}">
        <p14:creationId xmlns:p14="http://schemas.microsoft.com/office/powerpoint/2010/main" val="2003750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A5BB-67E2-4B7C-5EE6-BC58AC11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A7C6B-D409-F8CF-FC14-B811B7FF56B7}"/>
              </a:ext>
            </a:extLst>
          </p:cNvPr>
          <p:cNvGrpSpPr/>
          <p:nvPr/>
        </p:nvGrpSpPr>
        <p:grpSpPr>
          <a:xfrm>
            <a:off x="1240219" y="713593"/>
            <a:ext cx="6653054" cy="1541956"/>
            <a:chOff x="956444" y="713593"/>
            <a:chExt cx="7083970" cy="15419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F67F98-8984-E7B8-634E-D7C4ADFCE174}"/>
                </a:ext>
              </a:extLst>
            </p:cNvPr>
            <p:cNvSpPr txBox="1"/>
            <p:nvPr/>
          </p:nvSpPr>
          <p:spPr>
            <a:xfrm>
              <a:off x="956444" y="713593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2"/>
                </a:rPr>
                <a:t>https://www.umweltbundesamt.de/daten/klima/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/>
                <a:t>2-bis-7_abb-tab_nsh_2024-04-08.xlsx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29A4F-C53A-B050-D36D-224F104849C6}"/>
                </a:ext>
              </a:extLst>
            </p:cNvPr>
            <p:cNvSpPr txBox="1"/>
            <p:nvPr/>
          </p:nvSpPr>
          <p:spPr>
            <a:xfrm>
              <a:off x="1103586" y="1486108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3"/>
                </a:rPr>
                <a:t>https://wo-apps.thuenen.de/apps/wze/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 err="1"/>
                <a:t>absterberate_EI_GFI_GKI_RBU_zeitreihe.csv</a:t>
              </a:r>
              <a:endParaRPr lang="en-US" sz="2200" b="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D5B79E-C080-B499-1FB6-50A1F5710EF2}"/>
              </a:ext>
            </a:extLst>
          </p:cNvPr>
          <p:cNvSpPr txBox="1"/>
          <p:nvPr/>
        </p:nvSpPr>
        <p:spPr>
          <a:xfrm>
            <a:off x="220714" y="2554018"/>
            <a:ext cx="8723586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data_Germany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/"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"2-bis-7_abb-tab_nsh_2024-04-08.xlsx"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"5_Daten”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"B120:C153"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sheet=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range=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		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=F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round(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51C9D-CFCE-2A14-7C4F-06ED327C25D2}"/>
              </a:ext>
            </a:extLst>
          </p:cNvPr>
          <p:cNvSpPr txBox="1"/>
          <p:nvPr/>
        </p:nvSpPr>
        <p:spPr>
          <a:xfrm>
            <a:off x="215464" y="5407568"/>
            <a:ext cx="872358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absterberate_EI_GFI_GKI_RBU_zeitreihe.csv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), "mort" ) ] )</a:t>
            </a:r>
          </a:p>
        </p:txBody>
      </p:sp>
    </p:spTree>
    <p:extLst>
      <p:ext uri="{BB962C8B-B14F-4D97-AF65-F5344CB8AC3E}">
        <p14:creationId xmlns:p14="http://schemas.microsoft.com/office/powerpoint/2010/main" val="283090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5F99-D32E-30AC-9BED-6528E3FE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FD5E-8984-27DC-AD8B-1A1B977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7000-25E3-A288-6DC3-EBC92A5C270D}"/>
              </a:ext>
            </a:extLst>
          </p:cNvPr>
          <p:cNvSpPr txBox="1"/>
          <p:nvPr/>
        </p:nvSpPr>
        <p:spPr>
          <a:xfrm>
            <a:off x="646389" y="1355836"/>
            <a:ext cx="769882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Annual mortality vs.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summer rain of last three years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as.vector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v,f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=rep(1/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),s=1)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n   &lt;- dim(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)[1] ;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&lt;- 3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r.3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"],k)[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34DC6-7BC4-0DCB-E605-1C1A674B17DB}"/>
              </a:ext>
            </a:extLst>
          </p:cNvPr>
          <p:cNvSpPr txBox="1"/>
          <p:nvPr/>
        </p:nvSpPr>
        <p:spPr>
          <a:xfrm>
            <a:off x="641132" y="2822436"/>
            <a:ext cx="7704083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par 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=c(2,2)    , mar=c(5,4,4,2)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main="Fs",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main="Q_",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main="Pa",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50772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6117-5676-D066-3031-1821FA32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10D-5831-751C-24A7-41C95D6C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26A38-74F6-1EC1-929E-A3B827D7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3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4E75-4581-170C-D320-6F27EB88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2AA-F928-C8DB-4396-AFF79407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E247D-9F96-364C-20E6-4A8704914E9A}"/>
              </a:ext>
            </a:extLst>
          </p:cNvPr>
          <p:cNvSpPr txBox="1"/>
          <p:nvPr/>
        </p:nvSpPr>
        <p:spPr>
          <a:xfrm>
            <a:off x="406908" y="1077444"/>
            <a:ext cx="5332949" cy="116955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PRA for survival (= 100 - mortality)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100-z_Fs,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PRA( x_r3, 100-z_Q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100-z_Pa,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3C7C6-B14E-49EF-4EC2-15129F05BF43}"/>
              </a:ext>
            </a:extLst>
          </p:cNvPr>
          <p:cNvSpPr txBox="1"/>
          <p:nvPr/>
        </p:nvSpPr>
        <p:spPr>
          <a:xfrm>
            <a:off x="406908" y="2643627"/>
            <a:ext cx="8330184" cy="289310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PRA._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(PRA._) &lt;- c( "Fs", "Q_", "Pa", "Ps"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means &lt;- PRA._[1:3,] ; s &lt;- PRA._[4:6,]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par(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=c(1,1))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col   &lt;- c( "red", "cyan", "yellow" )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bp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means, beside=T,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=c(-0.2,1), col=col,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legend.text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row.names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(means),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args.legend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=list(x="top",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=T)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bp, means - s, bp, means +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(bp[2,1]-bp[1,1])/4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 )</a:t>
            </a:r>
          </a:p>
        </p:txBody>
      </p:sp>
    </p:spTree>
    <p:extLst>
      <p:ext uri="{BB962C8B-B14F-4D97-AF65-F5344CB8AC3E}">
        <p14:creationId xmlns:p14="http://schemas.microsoft.com/office/powerpoint/2010/main" val="35595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C3C3-7C78-D6EF-2D87-9E609B75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3CFAC-C707-1680-F69D-FD96DEF4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04" y="788276"/>
            <a:ext cx="7110209" cy="57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Terminological </a:t>
            </a:r>
            <a:r>
              <a:rPr lang="en-GB" dirty="0"/>
              <a:t>confusion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65230"/>
              </p:ext>
            </p:extLst>
          </p:nvPr>
        </p:nvGraphicFramePr>
        <p:xfrm>
          <a:off x="381000" y="956536"/>
          <a:ext cx="8381999" cy="49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HAZARD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HAZARD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VULNERABILITY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9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Initiating</a:t>
                      </a:r>
                      <a:r>
                        <a:rPr lang="en-GB" sz="1800" baseline="0" dirty="0"/>
                        <a:t> event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undesirable consequences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(Severity of)</a:t>
                      </a:r>
                      <a:r>
                        <a:rPr lang="en-GB" sz="1800" baseline="0" dirty="0"/>
                        <a:t> </a:t>
                      </a:r>
                      <a:r>
                        <a:rPr lang="en-GB" sz="1800" dirty="0"/>
                        <a:t>consequences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4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Threatening event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Exposure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(Degree of) loss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Potentially damaging</a:t>
                      </a:r>
                      <a:r>
                        <a:rPr lang="en-GB" sz="1800" baseline="0" dirty="0"/>
                        <a:t> agent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Biophysical</a:t>
                      </a:r>
                      <a:r>
                        <a:rPr lang="en-GB" sz="1800" baseline="0" dirty="0"/>
                        <a:t> v., Socio-economic v.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7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Natural</a:t>
                      </a:r>
                      <a:r>
                        <a:rPr lang="en-GB" sz="1800" baseline="0" dirty="0"/>
                        <a:t> disaster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Contextual v., Outcome v.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Natural hazards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Susceptibility (to damage)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Sensitivity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Fragility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Impact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Damageability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5425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44853-213F-4DD4-3041-FA606BC1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427F-78B8-9F33-EED0-A2B76C2B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C6052-7EB8-F541-1EC2-9AC495D18BD0}"/>
              </a:ext>
            </a:extLst>
          </p:cNvPr>
          <p:cNvSpPr txBox="1"/>
          <p:nvPr/>
        </p:nvSpPr>
        <p:spPr>
          <a:xfrm>
            <a:off x="789504" y="1003508"/>
            <a:ext cx="6658699" cy="1200329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FontTx/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</a:t>
            </a:r>
          </a:p>
        </p:txBody>
      </p:sp>
    </p:spTree>
    <p:extLst>
      <p:ext uri="{BB962C8B-B14F-4D97-AF65-F5344CB8AC3E}">
        <p14:creationId xmlns:p14="http://schemas.microsoft.com/office/powerpoint/2010/main" val="170746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AFA5-FBD7-8FAC-8D5A-1674EC2D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04A-E298-E224-B8EC-1BD9B3A1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907C2-DB17-8EF9-081F-86E8A4A29316}"/>
              </a:ext>
            </a:extLst>
          </p:cNvPr>
          <p:cNvSpPr txBox="1"/>
          <p:nvPr/>
        </p:nvSpPr>
        <p:spPr>
          <a:xfrm>
            <a:off x="789504" y="1003508"/>
            <a:ext cx="6658699" cy="507831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 Possible answers: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Low n, large uncertainties.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Germany-average weather and mortality even though the tree species grow in different areas. p[H] the same for all species.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Arbitrary definition of hazard (average of last three summer-rain totals is less than </a:t>
            </a:r>
            <a:r>
              <a:rPr lang="en-US" sz="1800" b="0" dirty="0" err="1"/>
              <a:t>thr</a:t>
            </a:r>
            <a:r>
              <a:rPr lang="en-US" sz="1800" b="0" dirty="0"/>
              <a:t> = 250 mm). 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Just one single hazard threshold.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No mechanistic understanding of causal factors, no gradual build-up of stress (increase of V) over years, no interactions with other hazard variables such as pests and diseases, …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/>
              <a:t>local</a:t>
            </a:r>
            <a:r>
              <a:rPr lang="en-US" sz="1800" b="0" dirty="0"/>
              <a:t> definition of drought threshold (e.g. SPEI).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 err="1"/>
              <a:t>normalised</a:t>
            </a:r>
            <a:r>
              <a:rPr lang="en-US" sz="1800" b="0" dirty="0"/>
              <a:t> definitions of V and R.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C86B1-22AF-EB54-7E7A-CA27A4D30E42}"/>
              </a:ext>
            </a:extLst>
          </p:cNvPr>
          <p:cNvGrpSpPr/>
          <p:nvPr/>
        </p:nvGrpSpPr>
        <p:grpSpPr>
          <a:xfrm>
            <a:off x="6919157" y="5101046"/>
            <a:ext cx="2086493" cy="646331"/>
            <a:chOff x="7223760" y="4572004"/>
            <a:chExt cx="1787236" cy="646331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6FB2B83E-6821-ACD0-ED07-0C9D0C1A10CF}"/>
                </a:ext>
              </a:extLst>
            </p:cNvPr>
            <p:cNvSpPr/>
            <p:nvPr/>
          </p:nvSpPr>
          <p:spPr bwMode="auto">
            <a:xfrm>
              <a:off x="7223760" y="4655128"/>
              <a:ext cx="166255" cy="482138"/>
            </a:xfrm>
            <a:prstGeom prst="rightBrace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AA49E-10AD-A504-DFB0-EC959A7BE23C}"/>
                </a:ext>
              </a:extLst>
            </p:cNvPr>
            <p:cNvSpPr txBox="1"/>
            <p:nvPr/>
          </p:nvSpPr>
          <p:spPr>
            <a:xfrm>
              <a:off x="7489768" y="4572004"/>
              <a:ext cx="1521228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i="1" dirty="0">
                  <a:solidFill>
                    <a:srgbClr val="FF0000"/>
                  </a:solidFill>
                </a:rPr>
                <a:t>Sometimes better! When?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860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Van </a:t>
            </a:r>
            <a:r>
              <a:rPr lang="en-GB" sz="2400" dirty="0" err="1"/>
              <a:t>Oijen</a:t>
            </a:r>
            <a:r>
              <a:rPr lang="en-GB" sz="2400" dirty="0"/>
              <a:t> &amp; Zavala (2019): P. sylvestris (El </a:t>
            </a:r>
            <a:r>
              <a:rPr lang="en-GB" sz="2400" dirty="0" err="1"/>
              <a:t>Carrascal</a:t>
            </a:r>
            <a:r>
              <a:rPr lang="en-GB" sz="2400" dirty="0"/>
              <a:t>, Spain)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45CF7-8C4D-8BCA-9832-0FC9B48118FE}"/>
              </a:ext>
            </a:extLst>
          </p:cNvPr>
          <p:cNvGrpSpPr/>
          <p:nvPr/>
        </p:nvGrpSpPr>
        <p:grpSpPr>
          <a:xfrm>
            <a:off x="790832" y="815547"/>
            <a:ext cx="7352723" cy="5128053"/>
            <a:chOff x="790832" y="815547"/>
            <a:chExt cx="7352723" cy="51280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832" y="815547"/>
              <a:ext cx="7352723" cy="512805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EF8A5C-E84B-5515-985A-2D139DC323A5}"/>
                </a:ext>
              </a:extLst>
            </p:cNvPr>
            <p:cNvSpPr/>
            <p:nvPr/>
          </p:nvSpPr>
          <p:spPr bwMode="auto">
            <a:xfrm>
              <a:off x="5375366" y="1415971"/>
              <a:ext cx="80556" cy="80251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D236CC-7B01-0708-AA8B-0F8BE2F057B9}"/>
                </a:ext>
              </a:extLst>
            </p:cNvPr>
            <p:cNvSpPr/>
            <p:nvPr/>
          </p:nvSpPr>
          <p:spPr bwMode="auto">
            <a:xfrm>
              <a:off x="5371014" y="2595144"/>
              <a:ext cx="84908" cy="208874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920620-C308-28E4-1698-E8204B6521E5}"/>
                </a:ext>
              </a:extLst>
            </p:cNvPr>
            <p:cNvSpPr/>
            <p:nvPr/>
          </p:nvSpPr>
          <p:spPr bwMode="auto">
            <a:xfrm>
              <a:off x="5377548" y="4794068"/>
              <a:ext cx="84908" cy="41839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487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62D30-700A-AD46-A348-75703B82AB2C}"/>
              </a:ext>
            </a:extLst>
          </p:cNvPr>
          <p:cNvGrpSpPr/>
          <p:nvPr/>
        </p:nvGrpSpPr>
        <p:grpSpPr>
          <a:xfrm>
            <a:off x="1308100" y="1580794"/>
            <a:ext cx="6805386" cy="5119531"/>
            <a:chOff x="1308100" y="1580794"/>
            <a:chExt cx="6805386" cy="51195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A4905CF-2D02-CB49-9E50-E16CFF03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100" y="2743200"/>
              <a:ext cx="6805386" cy="3957125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3570515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4397829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25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3"/>
    </mc:Choice>
    <mc:Fallback xmlns="">
      <p:transition spd="slow" advTm="8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86" x="8159750" y="2798763"/>
          <p14:tracePt t="15370" x="7981950" y="2805113"/>
          <p14:tracePt t="15381" x="7877175" y="2805113"/>
          <p14:tracePt t="15393" x="7778750" y="2805113"/>
          <p14:tracePt t="15394" x="7693025" y="2805113"/>
          <p14:tracePt t="15404" x="7594600" y="2805113"/>
          <p14:tracePt t="15415" x="7489825" y="2805113"/>
          <p14:tracePt t="15426" x="7391400" y="2811463"/>
          <p14:tracePt t="15438" x="7292975" y="2822575"/>
          <p14:tracePt t="15449" x="7121525" y="2847975"/>
          <p14:tracePt t="15460" x="7046913" y="2860675"/>
          <p14:tracePt t="15471" x="6892925" y="2884488"/>
          <p14:tracePt t="15483" x="6770688" y="2903538"/>
          <p14:tracePt t="15494" x="6653213" y="2914650"/>
          <p14:tracePt t="15505" x="6542088" y="2927350"/>
          <p14:tracePt t="15516" x="6351588" y="2940050"/>
          <p14:tracePt t="15528" x="6229350" y="2946400"/>
          <p14:tracePt t="15539" x="6173788" y="2946400"/>
          <p14:tracePt t="15550" x="6051550" y="2952750"/>
          <p14:tracePt t="15561" x="5934075" y="2959100"/>
          <p14:tracePt t="15573" x="5829300" y="2963863"/>
          <p14:tracePt t="15586" x="5786438" y="2970213"/>
          <p14:tracePt t="15595" x="5707063" y="2970213"/>
          <p14:tracePt t="15606" x="5638800" y="2976563"/>
          <p14:tracePt t="15618" x="5570538" y="2976563"/>
          <p14:tracePt t="15629" x="5467350" y="2976563"/>
          <p14:tracePt t="15640" x="5399088" y="2976563"/>
          <p14:tracePt t="15651" x="5319713" y="2976563"/>
          <p14:tracePt t="15663" x="5178425" y="2976563"/>
          <p14:tracePt t="15674" x="5060950" y="2976563"/>
          <p14:tracePt t="15685" x="4937125" y="2982913"/>
          <p14:tracePt t="15696" x="4802188" y="2995613"/>
          <p14:tracePt t="15709" x="4741863" y="3001963"/>
          <p14:tracePt t="15720" x="4605338" y="3019425"/>
          <p14:tracePt t="15730" x="4371975" y="3044825"/>
          <p14:tracePt t="15741" x="4230688" y="3068638"/>
          <p14:tracePt t="15754" x="4083050" y="3100388"/>
          <p14:tracePt t="15764" x="3922713" y="3130550"/>
          <p14:tracePt t="15775" x="3744913" y="3173413"/>
          <p14:tracePt t="15787" x="3567113" y="3222625"/>
          <p14:tracePt t="15798" x="3387725" y="3271838"/>
          <p14:tracePt t="15809" x="3209925" y="3333750"/>
          <p14:tracePt t="15821" x="3130550" y="3363913"/>
          <p14:tracePt t="15833" x="2982913" y="3419475"/>
          <p14:tracePt t="15843" x="2865438" y="3462338"/>
          <p14:tracePt t="15854" x="2822575" y="3481388"/>
          <p14:tracePt t="15865" x="2736850" y="3524250"/>
          <p14:tracePt t="15876" x="2668588" y="3567113"/>
          <p14:tracePt t="15888" x="2619375" y="3603625"/>
          <p14:tracePt t="15899" x="2582863" y="3641725"/>
          <p14:tracePt t="15910" x="2552700" y="3684588"/>
          <p14:tracePt t="15921" x="2527300" y="3727450"/>
          <p14:tracePt t="15933" x="2514600" y="3776663"/>
          <p14:tracePt t="15944" x="2508250" y="3813175"/>
          <p14:tracePt t="15955" x="2508250" y="3862388"/>
          <p14:tracePt t="15966" x="2508250" y="3905250"/>
          <p14:tracePt t="15978" x="2508250" y="3948113"/>
          <p14:tracePt t="15989" x="2514600" y="3997325"/>
          <p14:tracePt t="16000" x="2546350" y="4065588"/>
          <p14:tracePt t="16011" x="2576513" y="4114800"/>
          <p14:tracePt t="16023" x="2662238" y="4206875"/>
          <p14:tracePt t="16034" x="2736850" y="4262438"/>
          <p14:tracePt t="16045" x="2841625" y="4324350"/>
          <p14:tracePt t="16056" x="2976563" y="4384675"/>
          <p14:tracePt t="16068" x="3043238" y="4403725"/>
          <p14:tracePt t="16079" x="3167063" y="4440238"/>
          <p14:tracePt t="16090" x="3302000" y="4465638"/>
          <p14:tracePt t="16101" x="3436938" y="4471988"/>
          <p14:tracePt t="16113" x="3560763" y="4471988"/>
          <p14:tracePt t="16123" x="3671888" y="4471988"/>
          <p14:tracePt t="16135" x="3787775" y="4452938"/>
          <p14:tracePt t="16146" x="3892550" y="4422775"/>
          <p14:tracePt t="16158" x="3984625" y="4384675"/>
          <p14:tracePt t="16170" x="4027488" y="4373563"/>
          <p14:tracePt t="16180" x="4102100" y="4341813"/>
          <p14:tracePt t="16191" x="4162425" y="4318000"/>
          <p14:tracePt t="16204" x="4224338" y="4292600"/>
          <p14:tracePt t="16214" x="4316413" y="4243388"/>
          <p14:tracePt t="16225" x="4371975" y="4213225"/>
          <p14:tracePt t="16237" x="4440238" y="4170363"/>
          <p14:tracePt t="16248" x="4556125" y="4084638"/>
          <p14:tracePt t="16259" x="4598988" y="4046538"/>
          <p14:tracePt t="16270" x="4624388" y="4010025"/>
          <p14:tracePt t="16281" x="4673600" y="3960813"/>
          <p14:tracePt t="16293" x="4710113" y="3905250"/>
          <p14:tracePt t="16304" x="4729163" y="3868738"/>
          <p14:tracePt t="16315" x="4741863" y="3832225"/>
          <p14:tracePt t="16326" x="4741863" y="3776663"/>
          <p14:tracePt t="16338" x="4722813" y="3740150"/>
          <p14:tracePt t="16349" x="4686300" y="3708400"/>
          <p14:tracePt t="16360" x="4618038" y="3659188"/>
          <p14:tracePt t="16371" x="4545013" y="3629025"/>
          <p14:tracePt t="16383" x="4506913" y="3603625"/>
          <p14:tracePt t="16394" x="4446588" y="3579813"/>
          <p14:tracePt t="16405" x="4391025" y="3549650"/>
          <p14:tracePt t="16416" x="4335463" y="3524250"/>
          <p14:tracePt t="16428" x="4292600" y="3511550"/>
          <p14:tracePt t="16439" x="4256088" y="3500438"/>
          <p14:tracePt t="16450" x="4224338" y="3487738"/>
          <p14:tracePt t="16461" x="4200525" y="3481388"/>
          <p14:tracePt t="16473" x="4168775" y="3481388"/>
          <p14:tracePt t="16484" x="4144963" y="3481388"/>
          <p14:tracePt t="16495" x="4119563" y="3481388"/>
          <p14:tracePt t="16506" x="4089400" y="3481388"/>
          <p14:tracePt t="16518" x="4064000" y="3481388"/>
          <p14:tracePt t="16529" x="4040188" y="3487738"/>
          <p14:tracePt t="16540" x="4027488" y="3487738"/>
          <p14:tracePt t="16551" x="4010025" y="3500438"/>
          <p14:tracePt t="16563" x="3990975" y="3505200"/>
          <p14:tracePt t="16574" x="3978275" y="3505200"/>
          <p14:tracePt t="16587" x="3965575" y="3511550"/>
          <p14:tracePt t="16596" x="3960813" y="3511550"/>
          <p14:tracePt t="16619" x="3954463" y="3517900"/>
          <p14:tracePt t="16958" x="3960813" y="3517900"/>
          <p14:tracePt t="16968" x="3965575" y="3517900"/>
          <p14:tracePt t="16979" x="3971925" y="3517900"/>
          <p14:tracePt t="16990" x="3978275" y="3517900"/>
          <p14:tracePt t="17013" x="3984625" y="3517900"/>
          <p14:tracePt t="17035" x="3990975" y="3517900"/>
          <p14:tracePt t="17395" x="3997325" y="3517900"/>
          <p14:tracePt t="17406" x="4010025" y="3517900"/>
          <p14:tracePt t="17417" x="4021138" y="3517900"/>
          <p14:tracePt t="17429" x="4033838" y="3511550"/>
          <p14:tracePt t="17440" x="4040188" y="3511550"/>
          <p14:tracePt t="17451" x="4052888" y="3511550"/>
          <p14:tracePt t="17463" x="4064000" y="3511550"/>
          <p14:tracePt t="17474" x="4076700" y="3511550"/>
          <p14:tracePt t="17485" x="4119563" y="3505200"/>
          <p14:tracePt t="17496" x="4162425" y="3500438"/>
          <p14:tracePt t="17507" x="4217988" y="3494088"/>
          <p14:tracePt t="17519" x="4341813" y="3475038"/>
          <p14:tracePt t="17530" x="4457700" y="3468688"/>
          <p14:tracePt t="17541" x="4598988" y="3462338"/>
          <p14:tracePt t="17553" x="4752975" y="3451225"/>
          <p14:tracePt t="17564" x="4932363" y="3438525"/>
          <p14:tracePt t="17575" x="4992688" y="3432175"/>
          <p14:tracePt t="17587" x="5054600" y="3425825"/>
          <p14:tracePt t="17598" x="5159375" y="3419475"/>
          <p14:tracePt t="17609" x="5189538" y="3419475"/>
          <p14:tracePt t="17621" x="5238750" y="3413125"/>
          <p14:tracePt t="17631" x="5276850" y="3413125"/>
          <p14:tracePt t="17643" x="5300663" y="3413125"/>
          <p14:tracePt t="17654" x="5313363" y="3406775"/>
          <p14:tracePt t="17665" x="5319713" y="3406775"/>
          <p14:tracePt t="17676" x="5326063" y="3406775"/>
          <p14:tracePt t="17755" x="5319713" y="3406775"/>
          <p14:tracePt t="17766" x="5313363" y="3406775"/>
          <p14:tracePt t="17778" x="5307013" y="3406775"/>
          <p14:tracePt t="17789" x="5287963" y="3406775"/>
          <p14:tracePt t="17800" x="5257800" y="3406775"/>
          <p14:tracePt t="17811" x="5221288" y="3406775"/>
          <p14:tracePt t="17823" x="5178425" y="3406775"/>
          <p14:tracePt t="17835" x="5122863" y="3406775"/>
          <p14:tracePt t="17845" x="5091113" y="3406775"/>
          <p14:tracePt t="17856" x="5035550" y="3413125"/>
          <p14:tracePt t="17868" x="4999038" y="3419475"/>
          <p14:tracePt t="17879" x="4981575" y="3425825"/>
          <p14:tracePt t="17890" x="4943475" y="3432175"/>
          <p14:tracePt t="17901" x="4919663" y="3438525"/>
          <p14:tracePt t="17913" x="4900613" y="3438525"/>
          <p14:tracePt t="17924" x="4887913" y="3438525"/>
          <p14:tracePt t="17935" x="4887913" y="3444875"/>
          <p14:tracePt t="17946" x="4876800" y="3444875"/>
          <p14:tracePt t="17969" x="4870450" y="3451225"/>
          <p14:tracePt t="18104" x="4864100" y="3451225"/>
          <p14:tracePt t="18396" x="4864100" y="3462338"/>
          <p14:tracePt t="18408" x="4870450" y="3487738"/>
          <p14:tracePt t="18419" x="4887913" y="3517900"/>
          <p14:tracePt t="18430" x="4906963" y="3549650"/>
          <p14:tracePt t="18441" x="4975225" y="3641725"/>
          <p14:tracePt t="18453" x="5048250" y="3721100"/>
          <p14:tracePt t="18464" x="5159375" y="3819525"/>
          <p14:tracePt t="18475" x="5307013" y="3937000"/>
          <p14:tracePt t="18487" x="5478463" y="4041775"/>
          <p14:tracePt t="18498" x="5829300" y="4237038"/>
          <p14:tracePt t="18509" x="6111875" y="4360863"/>
          <p14:tracePt t="18521" x="6383338" y="4452938"/>
          <p14:tracePt t="18531" x="6518275" y="4483100"/>
          <p14:tracePt t="18543" x="6764338" y="4545013"/>
          <p14:tracePt t="18555" x="7010400" y="4587875"/>
          <p14:tracePt t="18565" x="7219950" y="4613275"/>
          <p14:tracePt t="18576" x="7434263" y="4630738"/>
          <p14:tracePt t="18588" x="7594600" y="4649788"/>
          <p14:tracePt t="18599" x="7759700" y="4656138"/>
          <p14:tracePt t="18610" x="7834313" y="4662488"/>
          <p14:tracePt t="18621" x="7962900" y="4679950"/>
          <p14:tracePt t="18633" x="8097838" y="4692650"/>
          <p14:tracePt t="18644" x="8215313" y="4718050"/>
          <p14:tracePt t="18655" x="8320088" y="4741863"/>
          <p14:tracePt t="18666" x="8356600" y="4748213"/>
          <p14:tracePt t="18678" x="8431213" y="4760913"/>
          <p14:tracePt t="18689" x="8486775" y="4767263"/>
          <p14:tracePt t="18700" x="8540750" y="4767263"/>
          <p14:tracePt t="18711" x="8589963" y="4767263"/>
          <p14:tracePt t="18722" x="8632825" y="4767263"/>
          <p14:tracePt t="18734" x="8670925" y="4767263"/>
          <p14:tracePt t="18745" x="8713788" y="4760913"/>
          <p14:tracePt t="18756" x="8750300" y="4760913"/>
          <p14:tracePt t="18768" x="8775700" y="4760913"/>
          <p14:tracePt t="18779" x="8805863" y="4760913"/>
          <p14:tracePt t="18790" x="8842375" y="4760913"/>
          <p14:tracePt t="18801" x="8861425" y="4760913"/>
          <p14:tracePt t="18812" x="8891588" y="4760913"/>
          <p14:tracePt t="18824" x="8910638" y="4760913"/>
          <p14:tracePt t="18836" x="8928100" y="4767263"/>
          <p14:tracePt t="18846" x="8934450" y="4773613"/>
          <p14:tracePt t="18858" x="8940800" y="4773613"/>
          <p14:tracePt t="18880" x="8947150" y="4773613"/>
          <p14:tracePt t="32346" x="8713788" y="4773613"/>
          <p14:tracePt t="32358" x="8553450" y="4760913"/>
          <p14:tracePt t="32368" x="8388350" y="4729163"/>
          <p14:tracePt t="32380" x="8208963" y="4705350"/>
          <p14:tracePt t="32391" x="8024813" y="4692650"/>
          <p14:tracePt t="32402" x="7827963" y="4692650"/>
          <p14:tracePt t="32404" x="7378700" y="4692650"/>
          <p14:tracePt t="32413" x="6905625" y="4692650"/>
          <p14:tracePt t="32425" x="6357938" y="4724400"/>
          <p14:tracePt t="32436" x="5749925" y="4810125"/>
          <p14:tracePt t="32449" x="5091113" y="4908550"/>
          <p14:tracePt t="32458" x="4402138" y="5019675"/>
          <p14:tracePt t="32470" x="3732213" y="5129213"/>
          <p14:tracePt t="32481" x="3413125" y="5178425"/>
          <p14:tracePt t="32492" x="2835275" y="5270500"/>
          <p14:tracePt t="32503" x="2336800" y="5351463"/>
          <p14:tracePt t="32515" x="2163763" y="5381625"/>
          <p14:tracePt t="32526" x="1831975" y="5443538"/>
          <p14:tracePt t="32537" x="1727200" y="5462588"/>
          <p14:tracePt t="32548" x="1519238" y="5505450"/>
          <p14:tracePt t="32559" x="1463675" y="5516563"/>
          <p14:tracePt t="32785" x="1457325" y="5516563"/>
          <p14:tracePt t="32807" x="1463675" y="5516563"/>
          <p14:tracePt t="32818" x="1487488" y="5516563"/>
          <p14:tracePt t="32841" x="1519238" y="5516563"/>
          <p14:tracePt t="32852" x="1568450" y="5516563"/>
          <p14:tracePt t="32863" x="1722438" y="5492750"/>
          <p14:tracePt t="32874" x="1844675" y="5467350"/>
          <p14:tracePt t="32886" x="1985963" y="5443538"/>
          <p14:tracePt t="32897" x="2054225" y="5430838"/>
          <p14:tracePt t="32908" x="2176463" y="5400675"/>
          <p14:tracePt t="32920" x="2300288" y="5387975"/>
          <p14:tracePt t="32931" x="2409825" y="5368925"/>
          <p14:tracePt t="32942" x="2527300" y="5357813"/>
          <p14:tracePt t="32953" x="2632075" y="5357813"/>
          <p14:tracePt t="32965" x="2730500" y="5351463"/>
          <p14:tracePt t="32976" x="2773363" y="5351463"/>
          <p14:tracePt t="32987" x="2846388" y="5351463"/>
          <p14:tracePt t="32998" x="2914650" y="5351463"/>
          <p14:tracePt t="33010" x="2933700" y="5351463"/>
          <p14:tracePt t="33021" x="2963863" y="5351463"/>
          <p14:tracePt t="33032" x="2994025" y="5351463"/>
          <p14:tracePt t="33043" x="3006725" y="5351463"/>
          <p14:tracePt t="33055" x="3019425" y="5351463"/>
          <p14:tracePt t="33066" x="3025775" y="5351463"/>
          <p14:tracePt t="33122" x="3006725" y="5351463"/>
          <p14:tracePt t="33133" x="2976563" y="5345113"/>
          <p14:tracePt t="33145" x="2940050" y="5338763"/>
          <p14:tracePt t="33156" x="2884488" y="5326063"/>
          <p14:tracePt t="33167" x="2767013" y="5308600"/>
          <p14:tracePt t="33178" x="2668588" y="5295900"/>
          <p14:tracePt t="33190" x="2601913" y="5283200"/>
          <p14:tracePt t="33201" x="2497138" y="5276850"/>
          <p14:tracePt t="33212" x="2386013" y="5270500"/>
          <p14:tracePt t="33224" x="2343150" y="5265738"/>
          <p14:tracePt t="33235" x="2306638" y="5265738"/>
          <p14:tracePt t="33246" x="2251075" y="5265738"/>
          <p14:tracePt t="33258" x="2208213" y="5265738"/>
          <p14:tracePt t="33268" x="2170113" y="5265738"/>
          <p14:tracePt t="33280" x="2152650" y="5265738"/>
          <p14:tracePt t="33292" x="2133600" y="5265738"/>
          <p14:tracePt t="33302" x="2127250" y="5265738"/>
          <p14:tracePt t="33313" x="2116138" y="5265738"/>
          <p14:tracePt t="33336" x="2109788" y="5265738"/>
          <p14:tracePt t="33347" x="2103438" y="5265738"/>
          <p14:tracePt t="33370" x="2097088" y="5265738"/>
          <p14:tracePt t="33381" x="2090738" y="5265738"/>
          <p14:tracePt t="33392" x="2084388" y="5265738"/>
          <p14:tracePt t="33414" x="2078038" y="5265738"/>
          <p14:tracePt t="33426" x="2071688" y="5265738"/>
          <p14:tracePt t="33460" x="2084388" y="5265738"/>
          <p14:tracePt t="33471" x="2116138" y="5265738"/>
          <p14:tracePt t="33482" x="2146300" y="5270500"/>
          <p14:tracePt t="33493" x="2182813" y="5270500"/>
          <p14:tracePt t="33505" x="2225675" y="5270500"/>
          <p14:tracePt t="33516" x="2317750" y="5270500"/>
          <p14:tracePt t="33527" x="2373313" y="5270500"/>
          <p14:tracePt t="33538" x="2441575" y="5270500"/>
          <p14:tracePt t="33550" x="2478088" y="5270500"/>
          <p14:tracePt t="33561" x="2533650" y="5270500"/>
          <p14:tracePt t="33573" x="2589213" y="5270500"/>
          <p14:tracePt t="33583" x="2632075" y="5270500"/>
          <p14:tracePt t="33594" x="2674938" y="5270500"/>
          <p14:tracePt t="33606" x="2717800" y="5270500"/>
          <p14:tracePt t="33617" x="2754313" y="5270500"/>
          <p14:tracePt t="33628" x="2767013" y="5270500"/>
          <p14:tracePt t="33639" x="2792413" y="5270500"/>
          <p14:tracePt t="33651" x="2809875" y="5270500"/>
          <p14:tracePt t="33662" x="2822575" y="5270500"/>
          <p14:tracePt t="33673" x="2828925" y="5270500"/>
          <p14:tracePt t="33684" x="2835275" y="5270500"/>
          <p14:tracePt t="33707" x="2841625" y="5270500"/>
          <p14:tracePt t="33752" x="2835275" y="5265738"/>
          <p14:tracePt t="33763" x="2809875" y="5265738"/>
          <p14:tracePt t="33776" x="2773363" y="5265738"/>
          <p14:tracePt t="33786" x="2717800" y="5259388"/>
          <p14:tracePt t="33797" x="2595563" y="5259388"/>
          <p14:tracePt t="33809" x="2540000" y="5259388"/>
          <p14:tracePt t="33821" x="2447925" y="5259388"/>
          <p14:tracePt t="33831" x="2398713" y="5259388"/>
          <p14:tracePt t="33842" x="2324100" y="5259388"/>
          <p14:tracePt t="33853" x="2300288" y="5259388"/>
          <p14:tracePt t="33865" x="2251075" y="5259388"/>
          <p14:tracePt t="33876" x="2219325" y="5265738"/>
          <p14:tracePt t="33887" x="2195513" y="5270500"/>
          <p14:tracePt t="33898" x="2182813" y="5270500"/>
          <p14:tracePt t="33909" x="2170113" y="5270500"/>
          <p14:tracePt t="33921" x="2170113" y="5276850"/>
          <p14:tracePt t="33932" x="2189163" y="5276850"/>
          <p14:tracePt t="33943" x="2232025" y="5276850"/>
          <p14:tracePt t="33954" x="2317750" y="5276850"/>
          <p14:tracePt t="33966" x="2373313" y="5276850"/>
          <p14:tracePt t="33977" x="2465388" y="5276850"/>
          <p14:tracePt t="33988" x="2557463" y="5265738"/>
          <p14:tracePt t="34000" x="2595563" y="5259388"/>
          <p14:tracePt t="34011" x="2613025" y="5259388"/>
          <p14:tracePt t="34022" x="2655888" y="5253038"/>
          <p14:tracePt t="34033" x="2687638" y="5246688"/>
          <p14:tracePt t="34045" x="2705100" y="5246688"/>
          <p14:tracePt t="34056" x="2711450" y="5246688"/>
          <p14:tracePt t="34067" x="2717800" y="5246688"/>
          <p14:tracePt t="34078" x="2724150" y="5246688"/>
          <p14:tracePt t="34090" x="2736850" y="5246688"/>
          <p14:tracePt t="34101" x="2743200" y="5246688"/>
          <p14:tracePt t="34113" x="2760663" y="5246688"/>
          <p14:tracePt t="34123" x="2786063" y="5246688"/>
          <p14:tracePt t="34135" x="2803525" y="5253038"/>
          <p14:tracePt t="34146" x="2816225" y="5253038"/>
          <p14:tracePt t="34157" x="2835275" y="5253038"/>
          <p14:tracePt t="34168" x="2846388" y="5259388"/>
          <p14:tracePt t="34180" x="2852738" y="5259388"/>
          <p14:tracePt t="34191" x="2859088" y="5259388"/>
          <p14:tracePt t="34258" x="2852738" y="5259388"/>
          <p14:tracePt t="34281" x="2859088" y="5259388"/>
          <p14:tracePt t="34292" x="2865438" y="5259388"/>
          <p14:tracePt t="34303" x="2878138" y="5259388"/>
          <p14:tracePt t="34315" x="2890838" y="5265738"/>
          <p14:tracePt t="34326" x="2895600" y="5265738"/>
          <p14:tracePt t="34337" x="2908300" y="5265738"/>
          <p14:tracePt t="34348" x="2914650" y="5265738"/>
          <p14:tracePt t="34371" x="2921000" y="5265738"/>
          <p14:tracePt t="34382" x="2921000" y="5270500"/>
          <p14:tracePt t="34416" x="2927350" y="5270500"/>
          <p14:tracePt t="34708" x="2951163" y="5270500"/>
          <p14:tracePt t="34720" x="2976563" y="5276850"/>
          <p14:tracePt t="34731" x="3006725" y="5289550"/>
          <p14:tracePt t="34743" x="3038475" y="5302250"/>
          <p14:tracePt t="34753" x="3055938" y="5308600"/>
          <p14:tracePt t="34764" x="3074988" y="5319713"/>
          <p14:tracePt t="34776" x="3092450" y="5326063"/>
          <p14:tracePt t="34787" x="3098800" y="5326063"/>
          <p14:tracePt t="34798" x="3105150" y="5332413"/>
          <p14:tracePt t="34809" x="3117850" y="5338763"/>
          <p14:tracePt t="34822" x="3124200" y="5338763"/>
          <p14:tracePt t="34832" x="3130550" y="5338763"/>
          <p14:tracePt t="34843" x="3130550" y="5345113"/>
          <p14:tracePt t="34866" x="3136900" y="5345113"/>
          <p14:tracePt t="34933" x="3136900" y="5351463"/>
          <p14:tracePt t="35012" x="3130550" y="5351463"/>
          <p14:tracePt t="35034" x="3124200" y="5351463"/>
          <p14:tracePt t="35057" x="3117850" y="5351463"/>
          <p14:tracePt t="35068" x="3111500" y="5351463"/>
          <p14:tracePt t="35102" x="3105150" y="5351463"/>
          <p14:tracePt t="35126" x="3098800" y="5351463"/>
          <p14:tracePt t="35158" x="3092450" y="5351463"/>
          <p14:tracePt t="35181" x="3087688" y="5351463"/>
          <p14:tracePt t="35193" x="3081338" y="5351463"/>
          <p14:tracePt t="35203" x="3074988" y="5345113"/>
          <p14:tracePt t="35237" x="3068638" y="5345113"/>
          <p14:tracePt t="35417" x="3074988" y="5345113"/>
          <p14:tracePt t="35428" x="3092450" y="5345113"/>
          <p14:tracePt t="35440" x="3124200" y="5345113"/>
          <p14:tracePt t="35451" x="3173413" y="5345113"/>
          <p14:tracePt t="35462" x="3240088" y="5345113"/>
          <p14:tracePt t="35473" x="3321050" y="5345113"/>
          <p14:tracePt t="35485" x="3400425" y="5345113"/>
          <p14:tracePt t="35496" x="3498850" y="5345113"/>
          <p14:tracePt t="35507" x="3597275" y="5345113"/>
          <p14:tracePt t="35518" x="3689350" y="5345113"/>
          <p14:tracePt t="35529" x="3787775" y="5345113"/>
          <p14:tracePt t="35541" x="3867150" y="5345113"/>
          <p14:tracePt t="35552" x="3905250" y="5345113"/>
          <p14:tracePt t="35563" x="3978275" y="5351463"/>
          <p14:tracePt t="35575" x="4046538" y="5351463"/>
          <p14:tracePt t="35586" x="4102100" y="5357813"/>
          <p14:tracePt t="35597" x="4151313" y="5364163"/>
          <p14:tracePt t="35609" x="4194175" y="5368925"/>
          <p14:tracePt t="35619" x="4237038" y="5375275"/>
          <p14:tracePt t="35631" x="4279900" y="5375275"/>
          <p14:tracePt t="35643" x="4322763" y="5381625"/>
          <p14:tracePt t="35653" x="4359275" y="5387975"/>
          <p14:tracePt t="35664" x="4402138" y="5387975"/>
          <p14:tracePt t="35676" x="4446588" y="5394325"/>
          <p14:tracePt t="35687" x="4495800" y="5394325"/>
          <p14:tracePt t="35698" x="4538663" y="5400675"/>
          <p14:tracePt t="35709" x="4581525" y="5400675"/>
          <p14:tracePt t="35721" x="4630738" y="5407025"/>
          <p14:tracePt t="35732" x="4673600" y="5407025"/>
          <p14:tracePt t="35743" x="4722813" y="5407025"/>
          <p14:tracePt t="35755" x="4765675" y="5407025"/>
          <p14:tracePt t="35766" x="4814888" y="5407025"/>
          <p14:tracePt t="35777" x="4851400" y="5407025"/>
          <p14:tracePt t="35788" x="4894263" y="5407025"/>
          <p14:tracePt t="35800" x="4932363" y="5407025"/>
          <p14:tracePt t="35811" x="4943475" y="5407025"/>
          <p14:tracePt t="35824" x="4975225" y="5407025"/>
          <p14:tracePt t="35833" x="4992688" y="5407025"/>
          <p14:tracePt t="35845" x="5018088" y="5407025"/>
          <p14:tracePt t="35856" x="5048250" y="5407025"/>
          <p14:tracePt t="35867" x="5067300" y="5407025"/>
          <p14:tracePt t="35878" x="5084763" y="5400675"/>
          <p14:tracePt t="35889" x="5110163" y="5400675"/>
          <p14:tracePt t="35901" x="5133975" y="5400675"/>
          <p14:tracePt t="35912" x="5159375" y="5400675"/>
          <p14:tracePt t="35923" x="5189538" y="5394325"/>
          <p14:tracePt t="35934" x="5214938" y="5387975"/>
          <p14:tracePt t="35947" x="5227638" y="5387975"/>
          <p14:tracePt t="35957" x="5245100" y="5381625"/>
          <p14:tracePt t="35968" x="5264150" y="5381625"/>
          <p14:tracePt t="35979" x="5270500" y="5381625"/>
          <p14:tracePt t="35991" x="5276850" y="5375275"/>
          <p14:tracePt t="36002" x="5281613" y="5375275"/>
          <p14:tracePt t="36058" x="5270500" y="5375275"/>
          <p14:tracePt t="36069" x="5257800" y="5375275"/>
          <p14:tracePt t="36081" x="5238750" y="5368925"/>
          <p14:tracePt t="36093" x="5221288" y="5368925"/>
          <p14:tracePt t="36103" x="5189538" y="5368925"/>
          <p14:tracePt t="36114" x="5140325" y="5368925"/>
          <p14:tracePt t="36126" x="5097463" y="5368925"/>
          <p14:tracePt t="36137" x="4992688" y="5368925"/>
          <p14:tracePt t="36148" x="4894263" y="5368925"/>
          <p14:tracePt t="36159" x="4759325" y="5368925"/>
          <p14:tracePt t="36171" x="4587875" y="5368925"/>
          <p14:tracePt t="36182" x="4391025" y="5368925"/>
          <p14:tracePt t="36193" x="4187825" y="5368925"/>
          <p14:tracePt t="36204" x="3978275" y="5368925"/>
          <p14:tracePt t="36216" x="3794125" y="5368925"/>
          <p14:tracePt t="36227" x="3609975" y="5368925"/>
          <p14:tracePt t="36238" x="3535363" y="5368925"/>
          <p14:tracePt t="36249" x="3381375" y="5368925"/>
          <p14:tracePt t="36261" x="3246438" y="5368925"/>
          <p14:tracePt t="36272" x="3203575" y="5368925"/>
          <p14:tracePt t="36283" x="3111500" y="5357813"/>
          <p14:tracePt t="36294" x="3081338" y="5357813"/>
          <p14:tracePt t="36306" x="3032125" y="5351463"/>
          <p14:tracePt t="36317" x="2994025" y="5338763"/>
          <p14:tracePt t="36328" x="2976563" y="5338763"/>
          <p14:tracePt t="36339" x="2957513" y="5332413"/>
          <p14:tracePt t="36351" x="2951163" y="5332413"/>
          <p14:tracePt t="36373" x="2944813" y="5332413"/>
          <p14:tracePt t="36384" x="2944813" y="5326063"/>
          <p14:tracePt t="36407" x="2970213" y="5326063"/>
          <p14:tracePt t="36418" x="3013075" y="5326063"/>
          <p14:tracePt t="36429" x="3098800" y="5326063"/>
          <p14:tracePt t="36441" x="3197225" y="5326063"/>
          <p14:tracePt t="36452" x="3308350" y="5326063"/>
          <p14:tracePt t="36463" x="3436938" y="5326063"/>
          <p14:tracePt t="36474" x="3578225" y="5326063"/>
          <p14:tracePt t="36486" x="3732213" y="5332413"/>
          <p14:tracePt t="36497" x="3886200" y="5332413"/>
          <p14:tracePt t="36509" x="3948113" y="5332413"/>
          <p14:tracePt t="36519" x="4095750" y="5332413"/>
          <p14:tracePt t="36531" x="4206875" y="5332413"/>
          <p14:tracePt t="36543" x="4256088" y="5332413"/>
          <p14:tracePt t="36553" x="4352925" y="5326063"/>
          <p14:tracePt t="36564" x="4440238" y="5326063"/>
          <p14:tracePt t="36576" x="4513263" y="5326063"/>
          <p14:tracePt t="36587" x="4581525" y="5326063"/>
          <p14:tracePt t="36598" x="4637088" y="5319713"/>
          <p14:tracePt t="36609" x="4686300" y="5319713"/>
          <p14:tracePt t="36621" x="4729163" y="5319713"/>
          <p14:tracePt t="36632" x="4772025" y="5319713"/>
          <p14:tracePt t="36643" x="4784725" y="5319713"/>
          <p14:tracePt t="36654" x="4814888" y="5319713"/>
          <p14:tracePt t="36666" x="4833938" y="5319713"/>
          <p14:tracePt t="36677" x="4845050" y="5319713"/>
          <p14:tracePt t="36688" x="4851400" y="5319713"/>
          <p14:tracePt t="36699" x="4857750" y="5319713"/>
          <p14:tracePt t="36711" x="4864100" y="5319713"/>
          <p14:tracePt t="36722" x="4870450" y="5319713"/>
          <p14:tracePt t="36733" x="4876800" y="5319713"/>
          <p14:tracePt t="36744" x="4883150" y="5319713"/>
          <p14:tracePt t="36756" x="4887913" y="5319713"/>
          <p14:tracePt t="36767" x="4906963" y="5319713"/>
          <p14:tracePt t="36778" x="4913313" y="5319713"/>
          <p14:tracePt t="36789" x="4926013" y="5319713"/>
          <p14:tracePt t="36801" x="4932363" y="5326063"/>
          <p14:tracePt t="36812" x="4937125" y="5326063"/>
          <p14:tracePt t="36823" x="4943475" y="5326063"/>
          <p14:tracePt t="36834" x="4956175" y="5332413"/>
          <p14:tracePt t="36846" x="4962525" y="5332413"/>
          <p14:tracePt t="36857" x="4968875" y="5332413"/>
          <p14:tracePt t="36868" x="4981575" y="5338763"/>
          <p14:tracePt t="36879" x="4986338" y="5345113"/>
          <p14:tracePt t="36891" x="4992688" y="5345113"/>
          <p14:tracePt t="36902" x="5005388" y="5345113"/>
          <p14:tracePt t="36913" x="5005388" y="5351463"/>
          <p14:tracePt t="36925" x="5011738" y="5351463"/>
          <p14:tracePt t="36936" x="5018088" y="5351463"/>
          <p14:tracePt t="36948" x="5024438" y="5351463"/>
          <p14:tracePt t="36981" x="5030788" y="5351463"/>
          <p14:tracePt t="37003" x="5030788" y="5357813"/>
          <p14:tracePt t="37014" x="5035550" y="5357813"/>
          <p14:tracePt t="37037" x="5041900" y="5357813"/>
          <p14:tracePt t="42752" x="4943475" y="5357813"/>
          <p14:tracePt t="42763" x="4870450" y="5357813"/>
          <p14:tracePt t="42774" x="4802188" y="5357813"/>
          <p14:tracePt t="42786" x="4735513" y="5357813"/>
          <p14:tracePt t="42797" x="4667250" y="5357813"/>
          <p14:tracePt t="42808" x="4611688" y="5364163"/>
          <p14:tracePt t="42819" x="4556125" y="5364163"/>
          <p14:tracePt t="42830" x="4500563" y="5364163"/>
          <p14:tracePt t="42842" x="4378325" y="5364163"/>
          <p14:tracePt t="42853" x="4256088" y="5364163"/>
          <p14:tracePt t="42864" x="4187825" y="5364163"/>
          <p14:tracePt t="42875" x="4064000" y="5364163"/>
          <p14:tracePt t="42887" x="3954463" y="5364163"/>
          <p14:tracePt t="42898" x="3911600" y="5364163"/>
          <p14:tracePt t="42909" x="3830638" y="5364163"/>
          <p14:tracePt t="42921" x="3763963" y="5364163"/>
          <p14:tracePt t="42932" x="3646488" y="5364163"/>
          <p14:tracePt t="42944" x="3584575" y="5364163"/>
          <p14:tracePt t="42954" x="3511550" y="5364163"/>
          <p14:tracePt t="42965" x="3436938" y="5364163"/>
          <p14:tracePt t="42978" x="3289300" y="5364163"/>
          <p14:tracePt t="42988" x="3179763" y="5368925"/>
          <p14:tracePt t="42999" x="3117850" y="5368925"/>
          <p14:tracePt t="43011" x="3000375" y="5375275"/>
          <p14:tracePt t="43022" x="2878138" y="5381625"/>
          <p14:tracePt t="43033" x="2760663" y="5400675"/>
          <p14:tracePt t="43044" x="2651125" y="5407025"/>
          <p14:tracePt t="43056" x="2533650" y="5418138"/>
          <p14:tracePt t="43067" x="2416175" y="5430838"/>
          <p14:tracePt t="43078" x="2311400" y="5443538"/>
          <p14:tracePt t="43089" x="2208213" y="5456238"/>
          <p14:tracePt t="43100" x="2109788" y="5473700"/>
          <p14:tracePt t="43112" x="2022475" y="5492750"/>
          <p14:tracePt t="43123" x="1979613" y="5505450"/>
          <p14:tracePt t="43136" x="1912938" y="5529263"/>
          <p14:tracePt t="43145" x="1851025" y="5548313"/>
          <p14:tracePt t="43157" x="1801813" y="5572125"/>
          <p14:tracePt t="43168" x="1765300" y="5591175"/>
          <p14:tracePt t="43179" x="1733550" y="5608638"/>
          <p14:tracePt t="43190" x="1703388" y="5634038"/>
          <p14:tracePt t="43202" x="1684338" y="5653088"/>
          <p14:tracePt t="43213" x="1666875" y="5670550"/>
          <p14:tracePt t="43224" x="1647825" y="5695950"/>
          <p14:tracePt t="43235" x="1641475" y="5713413"/>
          <p14:tracePt t="43247" x="1628775" y="5732463"/>
          <p14:tracePt t="43261" x="1617663" y="5756275"/>
          <p14:tracePt t="43269" x="1611313" y="5775325"/>
          <p14:tracePt t="43280" x="1611313" y="5800725"/>
          <p14:tracePt t="43292" x="1604963" y="5824538"/>
          <p14:tracePt t="43303" x="1604963" y="5854700"/>
          <p14:tracePt t="43314" x="1604963" y="5886450"/>
          <p14:tracePt t="43326" x="1604963" y="5916613"/>
          <p14:tracePt t="43337" x="1604963" y="5953125"/>
          <p14:tracePt t="43348" x="1617663" y="5984875"/>
          <p14:tracePt t="43359" x="1628775" y="6015038"/>
          <p14:tracePt t="43370" x="1647825" y="6046788"/>
          <p14:tracePt t="43383" x="1673225" y="6076950"/>
          <p14:tracePt t="43394" x="1703388" y="6100763"/>
          <p14:tracePt t="43404" x="1733550" y="6132513"/>
          <p14:tracePt t="43416" x="1765300" y="6156325"/>
          <p14:tracePt t="43428" x="1801813" y="6181725"/>
          <p14:tracePt t="43438" x="1831975" y="6199188"/>
          <p14:tracePt t="43449" x="1874838" y="6211888"/>
          <p14:tracePt t="43461" x="1919288" y="6218238"/>
          <p14:tracePt t="43472" x="1968500" y="6224588"/>
          <p14:tracePt t="43483" x="2011363" y="6224588"/>
          <p14:tracePt t="43494" x="2060575" y="6224588"/>
          <p14:tracePt t="43506" x="2139950" y="6218238"/>
          <p14:tracePt t="43517" x="2195513" y="6211888"/>
          <p14:tracePt t="43528" x="2257425" y="6194425"/>
          <p14:tracePt t="43539" x="2311400" y="6175375"/>
          <p14:tracePt t="43550" x="2373313" y="6149975"/>
          <p14:tracePt t="43562" x="2435225" y="6126163"/>
          <p14:tracePt t="43573" x="2503488" y="6096000"/>
          <p14:tracePt t="43584" x="2576513" y="6057900"/>
          <p14:tracePt t="43595" x="2644775" y="6015038"/>
          <p14:tracePt t="43607" x="2711450" y="5959475"/>
          <p14:tracePt t="43618" x="2736850" y="5935663"/>
          <p14:tracePt t="43629" x="2779713" y="5886450"/>
          <p14:tracePt t="43640" x="2809875" y="5849938"/>
          <p14:tracePt t="43652" x="2828925" y="5805488"/>
          <p14:tracePt t="43663" x="2841625" y="5768975"/>
          <p14:tracePt t="43674" x="2841625" y="5738813"/>
          <p14:tracePt t="43685" x="2841625" y="5707063"/>
          <p14:tracePt t="43697" x="2841625" y="5695950"/>
          <p14:tracePt t="43708" x="2835275" y="5670550"/>
          <p14:tracePt t="43719" x="2828925" y="5653088"/>
          <p14:tracePt t="43730" x="2822575" y="5634038"/>
          <p14:tracePt t="43742" x="2816225" y="5614988"/>
          <p14:tracePt t="43753" x="2809875" y="5584825"/>
          <p14:tracePt t="43764" x="2809875" y="5565775"/>
          <p14:tracePt t="43776" x="2809875" y="5548313"/>
          <p14:tracePt t="43787" x="2809875" y="5529263"/>
          <p14:tracePt t="43798" x="2809875" y="5499100"/>
          <p14:tracePt t="43809" x="2816225" y="5492750"/>
          <p14:tracePt t="43820" x="2816225" y="5467350"/>
          <p14:tracePt t="43832" x="2822575" y="5430838"/>
          <p14:tracePt t="43843" x="2822575" y="5413375"/>
          <p14:tracePt t="43854" x="2828925" y="5387975"/>
          <p14:tracePt t="43865" x="2828925" y="5368925"/>
          <p14:tracePt t="43877" x="2828925" y="5345113"/>
          <p14:tracePt t="43888" x="2828925" y="5302250"/>
          <p14:tracePt t="43899" x="2835275" y="5276850"/>
          <p14:tracePt t="43911" x="2846388" y="5216525"/>
          <p14:tracePt t="43922" x="2852738" y="5184775"/>
          <p14:tracePt t="43933" x="2865438" y="5135563"/>
          <p14:tracePt t="43945" x="2878138" y="5092700"/>
          <p14:tracePt t="43955" x="2884488" y="5049838"/>
          <p14:tracePt t="43967" x="2890838" y="5037138"/>
          <p14:tracePt t="43979" x="2895600" y="5000625"/>
          <p14:tracePt t="43989" x="2901950" y="4970463"/>
          <p14:tracePt t="44000" x="2908300" y="4945063"/>
          <p14:tracePt t="44012" x="2908300" y="4926013"/>
          <p14:tracePt t="44023" x="2914650" y="4914900"/>
          <p14:tracePt t="44237" x="2914650" y="4908550"/>
          <p14:tracePt t="44248" x="2914650" y="4889500"/>
          <p14:tracePt t="44262" x="2921000" y="4859338"/>
          <p14:tracePt t="44270" x="2933700" y="4803775"/>
          <p14:tracePt t="44282" x="2940050" y="4735513"/>
          <p14:tracePt t="44293" x="2944813" y="4668838"/>
          <p14:tracePt t="44304" x="2951163" y="4594225"/>
          <p14:tracePt t="44315" x="2951163" y="4532313"/>
          <p14:tracePt t="44327" x="2951163" y="4403725"/>
          <p14:tracePt t="44338" x="2944813" y="4275138"/>
          <p14:tracePt t="44349" x="2927350" y="4170363"/>
          <p14:tracePt t="44361" x="2908300" y="4121150"/>
          <p14:tracePt t="44372" x="2884488" y="4041775"/>
          <p14:tracePt t="44385" x="2865438" y="3973513"/>
          <p14:tracePt t="44395" x="2852738" y="3917950"/>
          <p14:tracePt t="44405" x="2841625" y="3875088"/>
          <p14:tracePt t="44417" x="2835275" y="3838575"/>
          <p14:tracePt t="44429" x="2828925" y="3806825"/>
          <p14:tracePt t="44439" x="2828925" y="3776663"/>
          <p14:tracePt t="44450" x="2828925" y="3751263"/>
          <p14:tracePt t="44462" x="2835275" y="3727450"/>
          <p14:tracePt t="44473" x="2841625" y="3708400"/>
          <p14:tracePt t="44484" x="2846388" y="3684588"/>
          <p14:tracePt t="44495" x="2852738" y="3671888"/>
          <p14:tracePt t="44507" x="2859088" y="3652838"/>
          <p14:tracePt t="44518" x="2859088" y="3641725"/>
          <p14:tracePt t="44529" x="2859088" y="3622675"/>
          <p14:tracePt t="44540" x="2859088" y="3603625"/>
          <p14:tracePt t="44552" x="2859088" y="3592513"/>
          <p14:tracePt t="44563" x="2859088" y="3586163"/>
          <p14:tracePt t="44574" x="2852738" y="3579813"/>
          <p14:tracePt t="44585" x="2846388" y="3567113"/>
          <p14:tracePt t="44597" x="2841625" y="3560763"/>
          <p14:tracePt t="44675" x="2841625" y="3567113"/>
          <p14:tracePt t="44687" x="2841625" y="3573463"/>
          <p14:tracePt t="44698" x="2841625" y="3592513"/>
          <p14:tracePt t="44709" x="2846388" y="3616325"/>
          <p14:tracePt t="44720" x="2852738" y="3659188"/>
          <p14:tracePt t="44732" x="2859088" y="3702050"/>
          <p14:tracePt t="44743" x="2859088" y="3770313"/>
          <p14:tracePt t="44754" x="2865438" y="3849688"/>
          <p14:tracePt t="44765" x="2878138" y="3948113"/>
          <p14:tracePt t="44777" x="2890838" y="4127500"/>
          <p14:tracePt t="44788" x="2895600" y="4200525"/>
          <p14:tracePt t="44799" x="2895600" y="4311650"/>
          <p14:tracePt t="44811" x="2901950" y="4429125"/>
          <p14:tracePt t="44822" x="2908300" y="4532313"/>
          <p14:tracePt t="44833" x="2914650" y="4630738"/>
          <p14:tracePt t="44845" x="2914650" y="4668838"/>
          <p14:tracePt t="44855" x="2921000" y="4741863"/>
          <p14:tracePt t="44867" x="2927350" y="4816475"/>
          <p14:tracePt t="44879" x="2927350" y="4876800"/>
          <p14:tracePt t="44889" x="2927350" y="4932363"/>
          <p14:tracePt t="44900" x="2927350" y="4975225"/>
          <p14:tracePt t="44912" x="2927350" y="4994275"/>
          <p14:tracePt t="44923" x="2927350" y="5030788"/>
          <p14:tracePt t="44934" x="2927350" y="5049838"/>
          <p14:tracePt t="44945" x="2927350" y="5068888"/>
          <p14:tracePt t="44957" x="2927350" y="5086350"/>
          <p14:tracePt t="44968" x="2921000" y="5099050"/>
          <p14:tracePt t="44979" x="2921000" y="5122863"/>
          <p14:tracePt t="44990" x="2921000" y="5135563"/>
          <p14:tracePt t="45002" x="2921000" y="5154613"/>
          <p14:tracePt t="45013" x="2933700" y="5167313"/>
          <p14:tracePt t="45024" x="2940050" y="5178425"/>
          <p14:tracePt t="45035" x="2944813" y="5191125"/>
          <p14:tracePt t="45047" x="2951163" y="5197475"/>
          <p14:tracePt t="45058" x="2957513" y="5203825"/>
          <p14:tracePt t="45069" x="2970213" y="5210175"/>
          <p14:tracePt t="45080" x="2976563" y="5210175"/>
          <p14:tracePt t="45092" x="2982913" y="5210175"/>
          <p14:tracePt t="45103" x="2982913" y="5191125"/>
          <p14:tracePt t="45114" x="2982913" y="5154613"/>
          <p14:tracePt t="45125" x="2982913" y="5111750"/>
          <p14:tracePt t="45137" x="2982913" y="5062538"/>
          <p14:tracePt t="45148" x="2970213" y="5030788"/>
          <p14:tracePt t="45159" x="2951163" y="4981575"/>
          <p14:tracePt t="45170" x="2933700" y="4926013"/>
          <p14:tracePt t="45182" x="2901950" y="4827588"/>
          <p14:tracePt t="45193" x="2895600" y="4767263"/>
          <p14:tracePt t="45204" x="2890838" y="4692650"/>
          <p14:tracePt t="45215" x="2890838" y="4619625"/>
          <p14:tracePt t="45227" x="2895600" y="4538663"/>
          <p14:tracePt t="45238" x="2921000" y="4452938"/>
          <p14:tracePt t="45249" x="2940050" y="4354513"/>
          <p14:tracePt t="45262" x="2963863" y="4262438"/>
          <p14:tracePt t="45272" x="2976563" y="4170363"/>
          <p14:tracePt t="45283" x="2982913" y="4127500"/>
          <p14:tracePt t="45295" x="2989263" y="4052888"/>
          <p14:tracePt t="45305" x="2994025" y="3986213"/>
          <p14:tracePt t="45317" x="2994025" y="3930650"/>
          <p14:tracePt t="45329" x="2994025" y="3887788"/>
          <p14:tracePt t="45339" x="2994025" y="3844925"/>
          <p14:tracePt t="45350" x="2989263" y="3813175"/>
          <p14:tracePt t="45362" x="2989263" y="3795713"/>
          <p14:tracePt t="45373" x="2982913" y="3776663"/>
          <p14:tracePt t="45386" x="2976563" y="3757613"/>
          <p14:tracePt t="45395" x="2970213" y="3740150"/>
          <p14:tracePt t="45407" x="2970213" y="3721100"/>
          <p14:tracePt t="45418" x="2963863" y="3714750"/>
          <p14:tracePt t="45429" x="2963863" y="3702050"/>
          <p14:tracePt t="45440" x="2963863" y="3690938"/>
          <p14:tracePt t="45452" x="2963863" y="3684588"/>
          <p14:tracePt t="45463" x="2963863" y="3678238"/>
          <p14:tracePt t="45474" x="2970213" y="3671888"/>
          <p14:tracePt t="45485" x="2970213" y="3665538"/>
          <p14:tracePt t="45510" x="2976563" y="3659188"/>
          <p14:tracePt t="45553" x="2976563" y="3665538"/>
          <p14:tracePt t="45564" x="2976563" y="3671888"/>
          <p14:tracePt t="45575" x="2976563" y="3678238"/>
          <p14:tracePt t="45587" x="2976563" y="3690938"/>
          <p14:tracePt t="45598" x="2976563" y="3708400"/>
          <p14:tracePt t="45609" x="2976563" y="3727450"/>
          <p14:tracePt t="45620" x="2976563" y="3746500"/>
          <p14:tracePt t="45632" x="2976563" y="3789363"/>
          <p14:tracePt t="45643" x="2976563" y="3838575"/>
          <p14:tracePt t="45654" x="2976563" y="3894138"/>
          <p14:tracePt t="45665" x="2982913" y="3986213"/>
          <p14:tracePt t="45677" x="2989263" y="4151313"/>
          <p14:tracePt t="45688" x="3000375" y="4275138"/>
          <p14:tracePt t="45699" x="3013075" y="4403725"/>
          <p14:tracePt t="45710" x="3032125" y="4557713"/>
          <p14:tracePt t="45722" x="3043238" y="4630738"/>
          <p14:tracePt t="45733" x="3062288" y="4767263"/>
          <p14:tracePt t="45745" x="3074988" y="4876800"/>
          <p14:tracePt t="45755" x="3074988" y="4921250"/>
          <p14:tracePt t="45767" x="3081338" y="5019675"/>
          <p14:tracePt t="45779" x="3087688" y="5099050"/>
          <p14:tracePt t="45789" x="3087688" y="5167313"/>
          <p14:tracePt t="45800" x="3092450" y="5227638"/>
          <p14:tracePt t="45812" x="3092450" y="5283200"/>
          <p14:tracePt t="45823" x="3098800" y="5332413"/>
          <p14:tracePt t="45834" x="3105150" y="5375275"/>
          <p14:tracePt t="45845" x="3117850" y="5407025"/>
          <p14:tracePt t="45857" x="3130550" y="5418138"/>
          <p14:tracePt t="45868" x="3148013" y="5462588"/>
          <p14:tracePt t="45879" x="3160713" y="5467350"/>
          <p14:tracePt t="45890" x="3186113" y="5492750"/>
          <p14:tracePt t="45902" x="3203575" y="5499100"/>
          <p14:tracePt t="45913" x="3228975" y="5505450"/>
          <p14:tracePt t="45924" x="3259138" y="5510213"/>
          <p14:tracePt t="45935" x="3302000" y="5522913"/>
          <p14:tracePt t="45947" x="3332163" y="5535613"/>
          <p14:tracePt t="45958" x="3394075" y="5548313"/>
          <p14:tracePt t="45969" x="3425825" y="5559425"/>
          <p14:tracePt t="45980" x="3475038" y="5578475"/>
          <p14:tracePt t="45992" x="3529013" y="5591175"/>
          <p14:tracePt t="46003" x="3584575" y="5597525"/>
          <p14:tracePt t="46014" x="3633788" y="5603875"/>
          <p14:tracePt t="46025" x="3683000" y="5603875"/>
          <p14:tracePt t="46037" x="3738563" y="5603875"/>
          <p14:tracePt t="46048" x="3817938" y="5603875"/>
          <p14:tracePt t="46059" x="3867150" y="5591175"/>
          <p14:tracePt t="46070" x="3929063" y="5578475"/>
          <p14:tracePt t="46082" x="3971925" y="5578475"/>
          <p14:tracePt t="46093" x="4003675" y="5578475"/>
          <p14:tracePt t="46104" x="4059238" y="5578475"/>
          <p14:tracePt t="46115" x="4102100" y="5578475"/>
          <p14:tracePt t="46127" x="4138613" y="5597525"/>
          <p14:tracePt t="46138" x="4168775" y="5608638"/>
          <p14:tracePt t="46149" x="4181475" y="5614988"/>
          <p14:tracePt t="46160" x="4200525" y="5627688"/>
          <p14:tracePt t="46172" x="4217988" y="5634038"/>
          <p14:tracePt t="46183" x="4237038" y="5646738"/>
          <p14:tracePt t="46195" x="4243388" y="5646738"/>
          <p14:tracePt t="46205" x="4249738" y="5653088"/>
          <p14:tracePt t="46217" x="4256088" y="5653088"/>
          <p14:tracePt t="46229" x="4260850" y="5653088"/>
          <p14:tracePt t="46239" x="4260850" y="5657850"/>
          <p14:tracePt t="46307" x="4260850" y="5664200"/>
          <p14:tracePt t="46397" x="4260850" y="5670550"/>
          <p14:tracePt t="46430" x="4260850" y="5676900"/>
          <p14:tracePt t="46475" x="4260850" y="5683250"/>
          <p14:tracePt t="46554" x="4260850" y="5689600"/>
          <p14:tracePt t="46700" x="4260850" y="5695950"/>
          <p14:tracePt t="46835" x="4260850" y="5702300"/>
          <p14:tracePt t="46936" x="4260850" y="5707063"/>
          <p14:tracePt t="46970" x="4260850" y="5713413"/>
          <p14:tracePt t="47015" x="4267200" y="5719763"/>
          <p14:tracePt t="47071" x="4273550" y="5719763"/>
          <p14:tracePt t="51999" x="4286250" y="5719763"/>
          <p14:tracePt t="52010" x="4303713" y="5707063"/>
          <p14:tracePt t="52021" x="4322763" y="5689600"/>
          <p14:tracePt t="52024" x="4335463" y="5676900"/>
          <p14:tracePt t="52033" x="4348163" y="5657850"/>
          <p14:tracePt t="52044" x="4359275" y="5634038"/>
          <p14:tracePt t="52055" x="4365625" y="5614988"/>
          <p14:tracePt t="52066" x="4371975" y="5603875"/>
          <p14:tracePt t="52078" x="4371975" y="5584825"/>
          <p14:tracePt t="52089" x="4371975" y="5572125"/>
          <p14:tracePt t="52100" x="4371975" y="5559425"/>
          <p14:tracePt t="52113" x="4371975" y="5541963"/>
          <p14:tracePt t="52123" x="4378325" y="5522913"/>
          <p14:tracePt t="52134" x="4378325" y="5499100"/>
          <p14:tracePt t="52145" x="4391025" y="5480050"/>
          <p14:tracePt t="52156" x="4414838" y="5456238"/>
          <p14:tracePt t="52168" x="4440238" y="5430838"/>
          <p14:tracePt t="52180" x="4513263" y="5387975"/>
          <p14:tracePt t="52190" x="4581525" y="5357813"/>
          <p14:tracePt t="52359" x="4581525" y="5345113"/>
          <p14:tracePt t="52370" x="4581525" y="5295900"/>
          <p14:tracePt t="52381" x="4581525" y="5240338"/>
          <p14:tracePt t="52393" x="4587875" y="5167313"/>
          <p14:tracePt t="52404" x="4587875" y="5073650"/>
          <p14:tracePt t="52415" x="4587875" y="4987925"/>
          <p14:tracePt t="52426" x="4587875" y="4908550"/>
          <p14:tracePt t="52438" x="4587875" y="4840288"/>
          <p14:tracePt t="52449" x="4587875" y="4778375"/>
          <p14:tracePt t="52460" x="4587875" y="4724400"/>
          <p14:tracePt t="52473" x="4594225" y="4630738"/>
          <p14:tracePt t="52483" x="4598988" y="4545013"/>
          <p14:tracePt t="52494" x="4624388" y="4489450"/>
          <p14:tracePt t="52505" x="4667250" y="4416425"/>
          <p14:tracePt t="52663" x="4660900" y="4416425"/>
          <p14:tracePt t="52674" x="4637088" y="4410075"/>
          <p14:tracePt t="52685" x="4598988" y="4391025"/>
          <p14:tracePt t="52697" x="4556125" y="4373563"/>
          <p14:tracePt t="52708" x="4506913" y="4354513"/>
          <p14:tracePt t="52719" x="4457700" y="4335463"/>
          <p14:tracePt t="52730" x="4421188" y="4324350"/>
          <p14:tracePt t="52741" x="4384675" y="4305300"/>
          <p14:tracePt t="52753" x="4316413" y="4286250"/>
          <p14:tracePt t="52764" x="4256088" y="4268788"/>
          <p14:tracePt t="52775" x="4194175" y="4249738"/>
          <p14:tracePt t="52786" x="4102100" y="4232275"/>
          <p14:tracePt t="52798" x="4033838" y="4219575"/>
          <p14:tracePt t="52809" x="3971925" y="4213225"/>
          <p14:tracePt t="52820" x="3898900" y="4200525"/>
          <p14:tracePt t="52831" x="3817938" y="4183063"/>
          <p14:tracePt t="52843" x="3732213" y="4164013"/>
          <p14:tracePt t="52854" x="3640138" y="4151313"/>
          <p14:tracePt t="52865" x="3554413" y="4127500"/>
          <p14:tracePt t="52876" x="3517900" y="4121150"/>
          <p14:tracePt t="52888" x="3449638" y="4102100"/>
          <p14:tracePt t="52899" x="3387725" y="4084638"/>
          <p14:tracePt t="52910" x="3338513" y="4071938"/>
          <p14:tracePt t="52921" x="3295650" y="4059238"/>
          <p14:tracePt t="52933" x="3228975" y="4035425"/>
          <p14:tracePt t="52944" x="3179763" y="4022725"/>
          <p14:tracePt t="52955" x="3130550" y="4016375"/>
          <p14:tracePt t="52966" x="3055938" y="4003675"/>
          <p14:tracePt t="52978" x="2982913" y="3986213"/>
          <p14:tracePt t="52989" x="2884488" y="3979863"/>
          <p14:tracePt t="53000" x="2786063" y="3967163"/>
          <p14:tracePt t="53011" x="2698750" y="3960813"/>
          <p14:tracePt t="53023" x="2662238" y="3960813"/>
          <p14:tracePt t="53034" x="2589213" y="3954463"/>
          <p14:tracePt t="53045" x="2527300" y="3954463"/>
          <p14:tracePt t="53056" x="2471738" y="3954463"/>
          <p14:tracePt t="53068" x="2435225" y="3948113"/>
          <p14:tracePt t="53080" x="2416175" y="3948113"/>
          <p14:tracePt t="53090" x="2386013" y="3948113"/>
          <p14:tracePt t="53338" x="2379663" y="3948113"/>
          <p14:tracePt t="53349" x="2373313" y="3954463"/>
          <p14:tracePt t="53383" x="2366963" y="3967163"/>
          <p14:tracePt t="53394" x="2360613" y="3967163"/>
          <p14:tracePt t="53416" x="2355850" y="3973513"/>
          <p14:tracePt t="53439" x="2343150" y="3979863"/>
          <p14:tracePt t="53450" x="2330450" y="3979863"/>
          <p14:tracePt t="53461" x="2324100" y="3979863"/>
          <p14:tracePt t="53474" x="2306638" y="3986213"/>
          <p14:tracePt t="53484" x="2300288" y="3986213"/>
          <p14:tracePt t="53495" x="2268538" y="3992563"/>
          <p14:tracePt t="53506" x="2251075" y="3992563"/>
          <p14:tracePt t="53518" x="2232025" y="3997325"/>
          <p14:tracePt t="53529" x="2212975" y="3997325"/>
          <p14:tracePt t="53540" x="2189163" y="4003675"/>
          <p14:tracePt t="53551" x="2170113" y="4003675"/>
          <p14:tracePt t="53563" x="2159000" y="4010025"/>
          <p14:tracePt t="53574" x="2139950" y="4010025"/>
          <p14:tracePt t="53585" x="2120900" y="4010025"/>
          <p14:tracePt t="53598" x="2116138" y="4016375"/>
          <p14:tracePt t="53608" x="2103438" y="4016375"/>
          <p14:tracePt t="53619" x="2097088" y="4016375"/>
          <p14:tracePt t="53641" x="2090738" y="4016375"/>
          <p14:tracePt t="53664" x="2084388" y="4016375"/>
          <p14:tracePt t="53675" x="2078038" y="4016375"/>
          <p14:tracePt t="53686" x="2071688" y="4016375"/>
          <p14:tracePt t="53709" x="2060575" y="4016375"/>
          <p14:tracePt t="53721" x="2054225" y="4016375"/>
          <p14:tracePt t="53743" x="2047875" y="4016375"/>
          <p14:tracePt t="53765" x="2041525" y="4016375"/>
          <p14:tracePt t="53788" x="2035175" y="4016375"/>
          <p14:tracePt t="53844" x="2028825" y="4016375"/>
          <p14:tracePt t="53866" x="2028825" y="4010025"/>
          <p14:tracePt t="54001" x="2028825" y="4003675"/>
          <p14:tracePt t="54249" x="2022475" y="4003675"/>
          <p14:tracePt t="54485" x="2017713" y="4003675"/>
          <p14:tracePt t="54496" x="2011363" y="4003675"/>
          <p14:tracePt t="54519" x="2005013" y="4003675"/>
          <p14:tracePt t="54564" x="1998663" y="4003675"/>
          <p14:tracePt t="54901" x="2011363" y="4003675"/>
          <p14:tracePt t="54913" x="2022475" y="4003675"/>
          <p14:tracePt t="54924" x="2041525" y="4003675"/>
          <p14:tracePt t="54935" x="2066925" y="4003675"/>
          <p14:tracePt t="54946" x="2097088" y="4003675"/>
          <p14:tracePt t="54958" x="2127250" y="4003675"/>
          <p14:tracePt t="54969" x="2182813" y="4003675"/>
          <p14:tracePt t="54981" x="2232025" y="4003675"/>
          <p14:tracePt t="54991" x="2287588" y="4003675"/>
          <p14:tracePt t="55003" x="2349500" y="4003675"/>
          <p14:tracePt t="55015" x="2373313" y="4003675"/>
          <p14:tracePt t="55025" x="2435225" y="4003675"/>
          <p14:tracePt t="55036" x="2484438" y="3992563"/>
          <p14:tracePt t="55048" x="2540000" y="3992563"/>
          <p14:tracePt t="55059" x="2589213" y="3992563"/>
          <p14:tracePt t="55070" x="2632075" y="3986213"/>
          <p14:tracePt t="55081" x="2681288" y="3986213"/>
          <p14:tracePt t="55093" x="2730500" y="3986213"/>
          <p14:tracePt t="55104" x="2779713" y="3986213"/>
          <p14:tracePt t="55115" x="2822575" y="3986213"/>
          <p14:tracePt t="55126" x="2871788" y="3986213"/>
          <p14:tracePt t="55138" x="2921000" y="3986213"/>
          <p14:tracePt t="55149" x="2963863" y="3986213"/>
          <p14:tracePt t="55160" x="3019425" y="3986213"/>
          <p14:tracePt t="55171" x="3068638" y="3992563"/>
          <p14:tracePt t="55183" x="3117850" y="3992563"/>
          <p14:tracePt t="55194" x="3167063" y="3992563"/>
          <p14:tracePt t="55205" x="3216275" y="3997325"/>
          <p14:tracePt t="55216" x="3259138" y="3997325"/>
          <p14:tracePt t="55228" x="3308350" y="4003675"/>
          <p14:tracePt t="55239" x="3351213" y="4003675"/>
          <p14:tracePt t="55250" x="3400425" y="4003675"/>
          <p14:tracePt t="55261" x="3436938" y="4003675"/>
          <p14:tracePt t="55273" x="3479800" y="4010025"/>
          <p14:tracePt t="55284" x="3517900" y="4010025"/>
          <p14:tracePt t="55295" x="3548063" y="4016375"/>
          <p14:tracePt t="55306" x="3578225" y="4016375"/>
          <p14:tracePt t="55318" x="3609975" y="4022725"/>
          <p14:tracePt t="55329" x="3640138" y="4022725"/>
          <p14:tracePt t="55340" x="3671888" y="4029075"/>
          <p14:tracePt t="55351" x="3695700" y="4029075"/>
          <p14:tracePt t="55362" x="3725863" y="4035425"/>
          <p14:tracePt t="55374" x="3757613" y="4035425"/>
          <p14:tracePt t="55385" x="3787775" y="4041775"/>
          <p14:tracePt t="55396" x="3817938" y="4041775"/>
          <p14:tracePt t="55408" x="3856038" y="4046538"/>
          <p14:tracePt t="55419" x="3886200" y="4046538"/>
          <p14:tracePt t="55431" x="3922713" y="4046538"/>
          <p14:tracePt t="55441" x="3954463" y="4052888"/>
          <p14:tracePt t="55453" x="3990975" y="4052888"/>
          <p14:tracePt t="55465" x="4021138" y="4059238"/>
          <p14:tracePt t="55475" x="4052888" y="4059238"/>
          <p14:tracePt t="55486" x="4083050" y="4059238"/>
          <p14:tracePt t="55498" x="4113213" y="4059238"/>
          <p14:tracePt t="55509" x="4144963" y="4065588"/>
          <p14:tracePt t="55520" x="4175125" y="4065588"/>
          <p14:tracePt t="55532" x="4206875" y="4065588"/>
          <p14:tracePt t="55543" x="4237038" y="4065588"/>
          <p14:tracePt t="55554" x="4267200" y="4065588"/>
          <p14:tracePt t="55565" x="4298950" y="4065588"/>
          <p14:tracePt t="55576" x="4329113" y="4065588"/>
          <p14:tracePt t="55588" x="4352925" y="4071938"/>
          <p14:tracePt t="55599" x="4378325" y="4071938"/>
          <p14:tracePt t="55610" x="4408488" y="4071938"/>
          <p14:tracePt t="55621" x="4433888" y="4071938"/>
          <p14:tracePt t="55632" x="4446588" y="4071938"/>
          <p14:tracePt t="55644" x="4464050" y="4071938"/>
          <p14:tracePt t="55655" x="4483100" y="4071938"/>
          <p14:tracePt t="55666" x="4495800" y="4071938"/>
          <p14:tracePt t="55678" x="4513263" y="4071938"/>
          <p14:tracePt t="55689" x="4525963" y="4071938"/>
          <p14:tracePt t="55700" x="4549775" y="4065588"/>
          <p14:tracePt t="55712" x="4562475" y="4059238"/>
          <p14:tracePt t="55724" x="4587875" y="4052888"/>
          <p14:tracePt t="55734" x="4605338" y="4052888"/>
          <p14:tracePt t="55745" x="4637088" y="4046538"/>
          <p14:tracePt t="55756" x="4667250" y="4041775"/>
          <p14:tracePt t="55768" x="4692650" y="4041775"/>
          <p14:tracePt t="55779" x="4722813" y="4035425"/>
          <p14:tracePt t="55790" x="4746625" y="4029075"/>
          <p14:tracePt t="55801" x="4778375" y="4029075"/>
          <p14:tracePt t="55812" x="4791075" y="4022725"/>
          <p14:tracePt t="55824" x="4808538" y="4022725"/>
          <p14:tracePt t="55835" x="4840288" y="4016375"/>
          <p14:tracePt t="55848" x="4857750" y="4010025"/>
          <p14:tracePt t="55858" x="4883150" y="4010025"/>
          <p14:tracePt t="55869" x="4900613" y="4010025"/>
          <p14:tracePt t="55881" x="4906963" y="4010025"/>
          <p14:tracePt t="55891" x="4926013" y="4010025"/>
          <p14:tracePt t="55903" x="4943475" y="4010025"/>
          <p14:tracePt t="55915" x="4968875" y="4010025"/>
          <p14:tracePt t="55925" x="4981575" y="4010025"/>
          <p14:tracePt t="55936" x="5005388" y="4010025"/>
          <p14:tracePt t="55948" x="5024438" y="4010025"/>
          <p14:tracePt t="55959" x="5041900" y="4010025"/>
          <p14:tracePt t="55972" x="5060950" y="4010025"/>
          <p14:tracePt t="55981" x="5084763" y="4010025"/>
          <p14:tracePt t="55993" x="5110163" y="4010025"/>
          <p14:tracePt t="56004" x="5122863" y="4016375"/>
          <p14:tracePt t="56015" x="5140325" y="4016375"/>
          <p14:tracePt t="56026" x="5165725" y="4016375"/>
          <p14:tracePt t="56037" x="5183188" y="4016375"/>
          <p14:tracePt t="56049" x="5202238" y="4016375"/>
          <p14:tracePt t="56060" x="5214938" y="4016375"/>
          <p14:tracePt t="56071" x="5227638" y="4016375"/>
          <p14:tracePt t="56082" x="5238750" y="4016375"/>
          <p14:tracePt t="56094" x="5251450" y="4016375"/>
          <p14:tracePt t="56105" x="5270500" y="4016375"/>
          <p14:tracePt t="56116" x="5276850" y="4016375"/>
          <p14:tracePt t="56128" x="5287963" y="4016375"/>
          <p14:tracePt t="56465" x="5294313" y="4016375"/>
          <p14:tracePt t="56510" x="5300663" y="4016375"/>
          <p14:tracePt t="56544" x="5307013" y="4016375"/>
          <p14:tracePt t="56555" x="5313363" y="4022725"/>
          <p14:tracePt t="56566" x="5319713" y="4022725"/>
          <p14:tracePt t="56589" x="5326063" y="4022725"/>
          <p14:tracePt t="56600" x="5330825" y="4022725"/>
          <p14:tracePt t="56611" x="5337175" y="4022725"/>
          <p14:tracePt t="56634" x="5343525" y="4022725"/>
          <p14:tracePt t="56645" x="5349875" y="4022725"/>
          <p14:tracePt t="56690" x="5356225" y="4022725"/>
          <p14:tracePt t="56724" x="5362575" y="4022725"/>
          <p14:tracePt t="56737" x="5368925" y="4022725"/>
          <p14:tracePt t="56757" x="5375275" y="4022725"/>
          <p14:tracePt t="56780" x="5380038" y="4022725"/>
          <p14:tracePt t="56825" x="5386388" y="4022725"/>
          <p14:tracePt t="57432" x="5392738" y="4016375"/>
          <p14:tracePt t="57444" x="5399088" y="4010025"/>
          <p14:tracePt t="57455" x="5399088" y="4003675"/>
          <p14:tracePt t="57466" x="5405438" y="3997325"/>
          <p14:tracePt t="57477" x="5405438" y="3992563"/>
          <p14:tracePt t="57489" x="5411788" y="3986213"/>
          <p14:tracePt t="57500" x="5411788" y="3979863"/>
          <p14:tracePt t="57511" x="5418138" y="3973513"/>
          <p14:tracePt t="57534" x="5418138" y="3967163"/>
          <p14:tracePt t="57545" x="5418138" y="3960813"/>
          <p14:tracePt t="57556" x="5418138" y="3954463"/>
          <p14:tracePt t="57567" x="5418138" y="3948113"/>
          <p14:tracePt t="57579" x="5411788" y="3943350"/>
          <p14:tracePt t="57590" x="5411788" y="3937000"/>
          <p14:tracePt t="57612" x="5411788" y="3930650"/>
          <p14:tracePt t="57646" x="5411788" y="3924300"/>
          <p14:tracePt t="57792" x="5405438" y="3924300"/>
          <p14:tracePt t="57927" x="5399088" y="3924300"/>
          <p14:tracePt t="57972" x="5392738" y="3924300"/>
          <p14:tracePt t="57985" x="5386388" y="3924300"/>
          <p14:tracePt t="58006" x="5368925" y="3924300"/>
          <p14:tracePt t="58017" x="5356225" y="3924300"/>
          <p14:tracePt t="58029" x="5343525" y="3924300"/>
          <p14:tracePt t="58040" x="5330825" y="3924300"/>
          <p14:tracePt t="58051" x="5313363" y="3924300"/>
          <p14:tracePt t="58062" x="5294313" y="3924300"/>
          <p14:tracePt t="58074" x="5270500" y="3924300"/>
          <p14:tracePt t="58085" x="5245100" y="3924300"/>
          <p14:tracePt t="58096" x="5214938" y="3924300"/>
          <p14:tracePt t="58107" x="5183188" y="3924300"/>
          <p14:tracePt t="58119" x="5146675" y="3924300"/>
          <p14:tracePt t="58130" x="5091113" y="3924300"/>
          <p14:tracePt t="58141" x="5060950" y="3924300"/>
          <p14:tracePt t="58153" x="5011738" y="3924300"/>
          <p14:tracePt t="58165" x="4968875" y="3917950"/>
          <p14:tracePt t="58175" x="4919663" y="3905250"/>
          <p14:tracePt t="58186" x="4870450" y="3898900"/>
          <p14:tracePt t="58198" x="4833938" y="3887788"/>
          <p14:tracePt t="58209" x="4791075" y="3881438"/>
          <p14:tracePt t="58220" x="4746625" y="3875088"/>
          <p14:tracePt t="58232" x="4710113" y="3868738"/>
          <p14:tracePt t="58242" x="4673600" y="3862388"/>
          <p14:tracePt t="58254" x="4630738" y="3862388"/>
          <p14:tracePt t="58265" x="4598988" y="3856038"/>
          <p14:tracePt t="58276" x="4556125" y="3856038"/>
          <p14:tracePt t="58287" x="4513263" y="3856038"/>
          <p14:tracePt t="58299" x="4464050" y="3849688"/>
          <p14:tracePt t="58310" x="4427538" y="3849688"/>
          <p14:tracePt t="58321" x="4378325" y="3849688"/>
          <p14:tracePt t="58332" x="4329113" y="3844925"/>
          <p14:tracePt t="58344" x="4279900" y="3838575"/>
          <p14:tracePt t="58355" x="4237038" y="3838575"/>
          <p14:tracePt t="58366" x="4194175" y="3838575"/>
          <p14:tracePt t="58377" x="4144963" y="3832225"/>
          <p14:tracePt t="58389" x="4108450" y="3832225"/>
          <p14:tracePt t="58400" x="4070350" y="3825875"/>
          <p14:tracePt t="58411" x="4033838" y="3825875"/>
          <p14:tracePt t="58422" x="3997325" y="3819525"/>
          <p14:tracePt t="58434" x="3954463" y="3813175"/>
          <p14:tracePt t="58445" x="3916363" y="3813175"/>
          <p14:tracePt t="58456" x="3873500" y="3813175"/>
          <p14:tracePt t="58467" x="3836988" y="3813175"/>
          <p14:tracePt t="58479" x="3806825" y="3813175"/>
          <p14:tracePt t="58490" x="3768725" y="3813175"/>
          <p14:tracePt t="58501" x="3738563" y="3813175"/>
          <p14:tracePt t="58512" x="3708400" y="3819525"/>
          <p14:tracePt t="58523" x="3683000" y="3819525"/>
          <p14:tracePt t="58535" x="3659188" y="3825875"/>
          <p14:tracePt t="58546" x="3633788" y="3825875"/>
          <p14:tracePt t="58557" x="3609975" y="3832225"/>
          <p14:tracePt t="58569" x="3584575" y="3838575"/>
          <p14:tracePt t="58580" x="3560763" y="3844925"/>
          <p14:tracePt t="58591" x="3535363" y="3849688"/>
          <p14:tracePt t="58602" x="3511550" y="3856038"/>
          <p14:tracePt t="58614" x="3479800" y="3862388"/>
          <p14:tracePt t="58625" x="3455988" y="3868738"/>
          <p14:tracePt t="58636" x="3425825" y="3881438"/>
          <p14:tracePt t="58647" x="3394075" y="3887788"/>
          <p14:tracePt t="58659" x="3363913" y="3894138"/>
          <p14:tracePt t="58670" x="3327400" y="3905250"/>
          <p14:tracePt t="58682" x="3295650" y="3911600"/>
          <p14:tracePt t="58692" x="3265488" y="3917950"/>
          <p14:tracePt t="58704" x="3233738" y="3924300"/>
          <p14:tracePt t="58716" x="3222625" y="3924300"/>
          <p14:tracePt t="58726" x="3197225" y="3930650"/>
          <p14:tracePt t="58737" x="3179763" y="3937000"/>
          <p14:tracePt t="58749" x="3160713" y="3937000"/>
          <p14:tracePt t="58760" x="3141663" y="3943350"/>
          <p14:tracePt t="58771" x="3136900" y="3943350"/>
          <p14:tracePt t="58783" x="3124200" y="3943350"/>
          <p14:tracePt t="58794" x="3117850" y="3943350"/>
          <p14:tracePt t="58805" x="3111500" y="3943350"/>
          <p14:tracePt t="58850" x="3105150" y="3943350"/>
          <p14:tracePt t="58884" x="3098800" y="3943350"/>
          <p14:tracePt t="58895" x="3098800" y="3937000"/>
          <p14:tracePt t="58906" x="3092450" y="3937000"/>
          <p14:tracePt t="58917" x="3092450" y="3930650"/>
          <p14:tracePt t="58929" x="3087688" y="3930650"/>
          <p14:tracePt t="58940" x="3081338" y="3924300"/>
          <p14:tracePt t="58951" x="3074988" y="3924300"/>
          <p14:tracePt t="58987" x="3068638" y="3924300"/>
          <p14:tracePt t="58996" x="3068638" y="3917950"/>
          <p14:tracePt t="59030" x="3062288" y="3917950"/>
          <p14:tracePt t="59086" x="3055938" y="3911600"/>
          <p14:tracePt t="59154" x="3049588" y="3911600"/>
          <p14:tracePt t="59176" x="3043238" y="3911600"/>
          <p14:tracePt t="59189" x="3038475" y="3905250"/>
          <p14:tracePt t="59210" x="3032125" y="3905250"/>
          <p14:tracePt t="59232" x="3025775" y="3905250"/>
          <p14:tracePt t="59581" x="3032125" y="3905250"/>
          <p14:tracePt t="59593" x="3049588" y="3905250"/>
          <p14:tracePt t="59604" x="3068638" y="3905250"/>
          <p14:tracePt t="59616" x="3087688" y="3905250"/>
          <p14:tracePt t="59626" x="3105150" y="3905250"/>
          <p14:tracePt t="59637" x="3124200" y="3905250"/>
          <p14:tracePt t="59649" x="3141663" y="3905250"/>
          <p14:tracePt t="59660" x="3186113" y="3905250"/>
          <p14:tracePt t="59671" x="3233738" y="3905250"/>
          <p14:tracePt t="59683" x="3295650" y="3898900"/>
          <p14:tracePt t="59694" x="3370263" y="3898900"/>
          <p14:tracePt t="59705" x="3449638" y="3894138"/>
          <p14:tracePt t="59716" x="3535363" y="3894138"/>
          <p14:tracePt t="59727" x="3640138" y="3894138"/>
          <p14:tracePt t="59739" x="3744913" y="3894138"/>
          <p14:tracePt t="59750" x="3862388" y="3894138"/>
          <p14:tracePt t="59761" x="3965575" y="3894138"/>
          <p14:tracePt t="59772" x="4070350" y="3894138"/>
          <p14:tracePt t="59784" x="4168775" y="3894138"/>
          <p14:tracePt t="59795" x="4206875" y="3894138"/>
          <p14:tracePt t="59806" x="4286250" y="3894138"/>
          <p14:tracePt t="59817" x="4352925" y="3894138"/>
          <p14:tracePt t="59829" x="4421188" y="3894138"/>
          <p14:tracePt t="59840" x="4489450" y="3894138"/>
          <p14:tracePt t="59851" x="4538663" y="3894138"/>
          <p14:tracePt t="59862" x="4587875" y="3894138"/>
          <p14:tracePt t="59874" x="4630738" y="3894138"/>
          <p14:tracePt t="59885" x="4667250" y="3894138"/>
          <p14:tracePt t="59896" x="4679950" y="3898900"/>
          <p14:tracePt t="59907" x="4735513" y="3898900"/>
          <p14:tracePt t="59919" x="4746625" y="3898900"/>
          <p14:tracePt t="59930" x="4784725" y="3898900"/>
          <p14:tracePt t="59941" x="4808538" y="3898900"/>
          <p14:tracePt t="59952" x="4833938" y="3898900"/>
          <p14:tracePt t="59964" x="4857750" y="3898900"/>
          <p14:tracePt t="59975" x="4887913" y="3898900"/>
          <p14:tracePt t="59987" x="4926013" y="3898900"/>
          <p14:tracePt t="59997" x="4956175" y="3905250"/>
          <p14:tracePt t="60009" x="4992688" y="3905250"/>
          <p14:tracePt t="60020" x="5024438" y="3911600"/>
          <p14:tracePt t="60031" x="5054600" y="3911600"/>
          <p14:tracePt t="60042" x="5067300" y="3911600"/>
          <p14:tracePt t="60054" x="5091113" y="3911600"/>
          <p14:tracePt t="60066" x="5116513" y="3911600"/>
          <p14:tracePt t="60076" x="5129213" y="3911600"/>
          <p14:tracePt t="60087" x="5140325" y="3911600"/>
          <p14:tracePt t="60099" x="5153025" y="3911600"/>
          <p14:tracePt t="60113" x="5172075" y="3911600"/>
          <p14:tracePt t="60121" x="5183188" y="3911600"/>
          <p14:tracePt t="60133" x="5195888" y="3911600"/>
          <p14:tracePt t="60144" x="5214938" y="3911600"/>
          <p14:tracePt t="60155" x="5232400" y="3911600"/>
          <p14:tracePt t="60166" x="5257800" y="3911600"/>
          <p14:tracePt t="60177" x="5281613" y="3911600"/>
          <p14:tracePt t="60189" x="5300663" y="3911600"/>
          <p14:tracePt t="60200" x="5319713" y="3911600"/>
          <p14:tracePt t="60211" x="5337175" y="3917950"/>
          <p14:tracePt t="60222" x="5349875" y="3917950"/>
          <p14:tracePt t="60235" x="5368925" y="3917950"/>
          <p14:tracePt t="60245" x="5375275" y="3917950"/>
          <p14:tracePt t="60256" x="5386388" y="3917950"/>
          <p14:tracePt t="60267" x="5392738" y="3917950"/>
          <p14:tracePt t="60279" x="5392738" y="3924300"/>
          <p14:tracePt t="60290" x="5399088" y="3924300"/>
          <p14:tracePt t="63609" x="5392738" y="3924300"/>
          <p14:tracePt t="63620" x="5386388" y="3924300"/>
          <p14:tracePt t="63631" x="5380038" y="3924300"/>
          <p14:tracePt t="63653" x="5375275" y="3924300"/>
          <p14:tracePt t="63676" x="5368925" y="3924300"/>
          <p14:tracePt t="63699" x="5362575" y="3924300"/>
          <p14:tracePt t="63777" x="5356225" y="3924300"/>
          <p14:tracePt t="63788" x="5349875" y="3924300"/>
          <p14:tracePt t="63801" x="5343525" y="3924300"/>
          <p14:tracePt t="63811" x="5330825" y="3924300"/>
          <p14:tracePt t="63822" x="5319713" y="3924300"/>
          <p14:tracePt t="63834" x="5300663" y="3930650"/>
          <p14:tracePt t="63845" x="5257800" y="3943350"/>
          <p14:tracePt t="63856" x="5221288" y="3954463"/>
          <p14:tracePt t="63867" x="5178425" y="3973513"/>
          <p14:tracePt t="63879" x="5133975" y="3997325"/>
          <p14:tracePt t="63890" x="5103813" y="4010025"/>
          <p14:tracePt t="63901" x="5060950" y="4035425"/>
          <p14:tracePt t="63912" x="5018088" y="4059238"/>
          <p14:tracePt t="63923" x="4981575" y="4078288"/>
          <p14:tracePt t="63935" x="4968875" y="4090988"/>
          <p14:tracePt t="63946" x="4943475" y="4102100"/>
          <p14:tracePt t="63957" x="4919663" y="4114800"/>
          <p14:tracePt t="63968" x="4900613" y="4127500"/>
          <p14:tracePt t="63980" x="4887913" y="4133850"/>
          <p14:tracePt t="63991" x="4876800" y="4144963"/>
          <p14:tracePt t="64002" x="4864100" y="4151313"/>
          <p14:tracePt t="64013" x="4857750" y="4157663"/>
          <p14:tracePt t="64025" x="4857750" y="4170363"/>
          <p14:tracePt t="64038" x="4851400" y="4176713"/>
          <p14:tracePt t="64047" x="4851400" y="4183063"/>
          <p14:tracePt t="64058" x="4845050" y="4183063"/>
          <p14:tracePt t="64070" x="4845050" y="4187825"/>
          <p14:tracePt t="64104" x="4845050" y="4194175"/>
          <p14:tracePt t="64205" x="4845050" y="4200525"/>
          <p14:tracePt t="64238" x="4845050" y="4206875"/>
          <p14:tracePt t="64261" x="4845050" y="4213225"/>
          <p14:tracePt t="64272" x="4851400" y="4219575"/>
          <p14:tracePt t="64285" x="4851400" y="4232275"/>
          <p14:tracePt t="64295" x="4851400" y="4237038"/>
          <p14:tracePt t="64317" x="4857750" y="4243388"/>
          <p14:tracePt t="64329" x="4857750" y="4249738"/>
          <p14:tracePt t="64362" x="4857750" y="4256088"/>
          <p14:tracePt t="64396" x="4864100" y="4256088"/>
          <p14:tracePt t="64407" x="4864100" y="4262438"/>
          <p14:tracePt t="64441" x="4870450" y="4262438"/>
          <p14:tracePt t="64486" x="4876800" y="4262438"/>
          <p14:tracePt t="66061" x="4876800" y="4256088"/>
          <p14:tracePt t="66072" x="4876800" y="4243388"/>
          <p14:tracePt t="66084" x="4876800" y="4232275"/>
          <p14:tracePt t="66095" x="4876800" y="4219575"/>
          <p14:tracePt t="66106" x="4870450" y="4200525"/>
          <p14:tracePt t="66118" x="4864100" y="4183063"/>
          <p14:tracePt t="66128" x="4857750" y="4164013"/>
          <p14:tracePt t="66140" x="4851400" y="4151313"/>
          <p14:tracePt t="66151" x="4845050" y="4138613"/>
          <p14:tracePt t="66162" x="4840288" y="4127500"/>
          <p14:tracePt t="66173" x="4833938" y="4114800"/>
          <p14:tracePt t="66185" x="4827588" y="4108450"/>
          <p14:tracePt t="66196" x="4821238" y="4102100"/>
          <p14:tracePt t="66207" x="4821238" y="4095750"/>
          <p14:tracePt t="66218" x="4814888" y="4095750"/>
          <p14:tracePt t="66230" x="4814888" y="4090988"/>
          <p14:tracePt t="66241" x="4814888" y="4084638"/>
          <p14:tracePt t="66252" x="4814888" y="4078288"/>
          <p14:tracePt t="66263" x="4814888" y="4071938"/>
          <p14:tracePt t="66275" x="4808538" y="4059238"/>
          <p14:tracePt t="66288" x="4808538" y="4052888"/>
          <p14:tracePt t="66308" x="4808538" y="4046538"/>
          <p14:tracePt t="66319" x="4808538" y="4041775"/>
          <p14:tracePt t="66331" x="4808538" y="4035425"/>
          <p14:tracePt t="66342" x="4808538" y="4029075"/>
          <p14:tracePt t="66353" x="4802188" y="4029075"/>
          <p14:tracePt t="66364" x="4802188" y="4022725"/>
          <p14:tracePt t="66376" x="4802188" y="4016375"/>
          <p14:tracePt t="66387" x="4802188" y="4010025"/>
          <p14:tracePt t="66398" x="4802188" y="4003675"/>
          <p14:tracePt t="66411" x="4795838" y="3997325"/>
          <p14:tracePt t="66421" x="4795838" y="3992563"/>
          <p14:tracePt t="66432" x="4795838" y="3986213"/>
          <p14:tracePt t="66455" x="4795838" y="3979863"/>
          <p14:tracePt t="66466" x="4791075" y="3973513"/>
          <p14:tracePt t="66489" x="4791075" y="3967163"/>
          <p14:tracePt t="66511" x="4791075" y="3960813"/>
          <p14:tracePt t="66545" x="4791075" y="3954463"/>
          <p14:tracePt t="66590" x="4791075" y="3948113"/>
          <p14:tracePt t="66635" x="4791075" y="3943350"/>
          <p14:tracePt t="66736" x="4791075" y="3937000"/>
          <p14:tracePt t="66770" x="4791075" y="3930650"/>
          <p14:tracePt t="66792" x="4791075" y="3924300"/>
          <p14:tracePt t="66826" x="4791075" y="3917950"/>
          <p14:tracePt t="66860" x="4791075" y="3911600"/>
          <p14:tracePt t="68356" x="4784725" y="3911600"/>
          <p14:tracePt t="68368" x="4752975" y="3930650"/>
          <p14:tracePt t="68378" x="4710113" y="3973513"/>
          <p14:tracePt t="68390" x="4654550" y="4022725"/>
          <p14:tracePt t="68401" x="4605338" y="4065588"/>
          <p14:tracePt t="68412" x="4545013" y="4114800"/>
          <p14:tracePt t="68425" x="4483100" y="4164013"/>
          <p14:tracePt t="68435" x="4421188" y="4213225"/>
          <p14:tracePt t="68446" x="4359275" y="4256088"/>
          <p14:tracePt t="68457" x="4249738" y="4341813"/>
          <p14:tracePt t="68468" x="4132263" y="4429125"/>
          <p14:tracePt t="68480" x="4095750" y="4459288"/>
          <p14:tracePt t="68491" x="4021138" y="4514850"/>
          <p14:tracePt t="68502" x="3960813" y="4564063"/>
          <p14:tracePt t="68513" x="3941763" y="4576763"/>
          <p14:tracePt t="68525" x="3911600" y="4600575"/>
          <p14:tracePt t="68536" x="3879850" y="4619625"/>
          <p14:tracePt t="68549" x="3856038" y="4625975"/>
          <p14:tracePt t="68558" x="3843338" y="4630738"/>
          <p14:tracePt t="68570" x="3817938" y="4637088"/>
          <p14:tracePt t="68581" x="3800475" y="4637088"/>
          <p14:tracePt t="68592" x="3781425" y="4637088"/>
          <p14:tracePt t="68603" x="3757613" y="4625975"/>
          <p14:tracePt t="68615" x="3725863" y="4613275"/>
          <p14:tracePt t="68626" x="3676650" y="4587875"/>
          <p14:tracePt t="68637" x="3633788" y="4570413"/>
          <p14:tracePt t="68648" x="3578225" y="4545013"/>
          <p14:tracePt t="68660" x="3524250" y="4532313"/>
          <p14:tracePt t="68672" x="3455988" y="4521200"/>
          <p14:tracePt t="68682" x="3394075" y="4508500"/>
          <p14:tracePt t="68693" x="3321050" y="4502150"/>
          <p14:tracePt t="68705" x="3252788" y="4502150"/>
          <p14:tracePt t="68716" x="3222625" y="4502150"/>
          <p14:tracePt t="68727" x="3160713" y="4502150"/>
          <p14:tracePt t="68738" x="3098800" y="4502150"/>
          <p14:tracePt t="68750" x="3055938" y="4502150"/>
          <p14:tracePt t="68761" x="3019425" y="4502150"/>
          <p14:tracePt t="68772" x="3000375" y="4502150"/>
          <p14:tracePt t="68783" x="2976563" y="4502150"/>
          <p14:tracePt t="68795" x="2957513" y="4502150"/>
          <p14:tracePt t="68806" x="2940050" y="4502150"/>
          <p14:tracePt t="68817" x="2927350" y="4502150"/>
          <p14:tracePt t="68828" x="2914650" y="4502150"/>
          <p14:tracePt t="68840" x="2901950" y="4502150"/>
          <p14:tracePt t="68852" x="2884488" y="4502150"/>
          <p14:tracePt t="68862" x="2878138" y="4502150"/>
          <p14:tracePt t="68874" x="2859088" y="4502150"/>
          <p14:tracePt t="68885" x="2841625" y="4502150"/>
          <p14:tracePt t="68896" x="2822575" y="4502150"/>
          <p14:tracePt t="68907" x="2803525" y="4502150"/>
          <p14:tracePt t="68919" x="2786063" y="4502150"/>
          <p14:tracePt t="68930" x="2760663" y="4502150"/>
          <p14:tracePt t="68941" x="2747963" y="4502150"/>
          <p14:tracePt t="68952" x="2730500" y="4508500"/>
          <p14:tracePt t="68963" x="2717800" y="4508500"/>
          <p14:tracePt t="68975" x="2698750" y="4508500"/>
          <p14:tracePt t="68986" x="2693988" y="4508500"/>
          <p14:tracePt t="68997" x="2681288" y="4508500"/>
          <p14:tracePt t="69008" x="2674938" y="4514850"/>
          <p14:tracePt t="69020" x="2668588" y="4514850"/>
          <p14:tracePt t="69053" x="2662238" y="4514850"/>
          <p14:tracePt t="69065" x="2662238" y="4508500"/>
          <p14:tracePt t="69110" x="2662238" y="4502150"/>
          <p14:tracePt t="69492" x="2668588" y="4502150"/>
          <p14:tracePt t="70045" x="2705100" y="4495800"/>
          <p14:tracePt t="70054" x="2747963" y="4483100"/>
          <p14:tracePt t="70066" x="2779713" y="4471988"/>
          <p14:tracePt t="70077" x="2809875" y="4465638"/>
          <p14:tracePt t="70088" x="2835275" y="4452938"/>
          <p14:tracePt t="70090" x="2852738" y="4446588"/>
          <p14:tracePt t="70100" x="2878138" y="4433888"/>
          <p14:tracePt t="70111" x="2895600" y="4422775"/>
          <p14:tracePt t="70122" x="2940050" y="4391025"/>
          <p14:tracePt t="70133" x="2989263" y="4354513"/>
          <p14:tracePt t="70145" x="3038475" y="4318000"/>
          <p14:tracePt t="70156" x="3092450" y="4275138"/>
          <p14:tracePt t="70167" x="3160713" y="4225925"/>
          <p14:tracePt t="70178" x="3228975" y="4176713"/>
          <p14:tracePt t="70190" x="3308350" y="4133850"/>
          <p14:tracePt t="70202" x="3394075" y="4084638"/>
          <p14:tracePt t="70212" x="3475038" y="4046538"/>
          <p14:tracePt t="70223" x="3560763" y="4010025"/>
          <p14:tracePt t="70236" x="3590925" y="3997325"/>
          <p14:tracePt t="70246" x="3652838" y="3967163"/>
          <p14:tracePt t="70257" x="3671888" y="3960813"/>
          <p14:tracePt t="70269" x="3702050" y="3943350"/>
          <p14:tracePt t="70280" x="3725863" y="3937000"/>
          <p14:tracePt t="70291" x="3738563" y="3930650"/>
          <p14:tracePt t="70302" x="3751263" y="3924300"/>
          <p14:tracePt t="70313" x="3757613" y="3924300"/>
          <p14:tracePt t="70325" x="3757613" y="3917950"/>
          <p14:tracePt t="70336" x="3763963" y="3911600"/>
          <p14:tracePt t="70358" x="3763963" y="3905250"/>
          <p14:tracePt t="70370" x="3768725" y="3898900"/>
          <p14:tracePt t="70381" x="3768725" y="3894138"/>
          <p14:tracePt t="70392" x="3768725" y="3887788"/>
          <p14:tracePt t="70403" x="3768725" y="3881438"/>
          <p14:tracePt t="70415" x="3775075" y="3881438"/>
          <p14:tracePt t="70426" x="3775075" y="3875088"/>
          <p14:tracePt t="70437" x="3775075" y="3868738"/>
          <p14:tracePt t="70493" x="3775075" y="3862388"/>
          <p14:tracePt t="70752" x="3775075" y="3868738"/>
          <p14:tracePt t="70763" x="3768725" y="3881438"/>
          <p14:tracePt t="70775" x="3768725" y="3894138"/>
          <p14:tracePt t="70786" x="3763963" y="3905250"/>
          <p14:tracePt t="70797" x="3757613" y="3924300"/>
          <p14:tracePt t="70808" x="3744913" y="3948113"/>
          <p14:tracePt t="70819" x="3732213" y="3973513"/>
          <p14:tracePt t="70831" x="3708400" y="4016375"/>
          <p14:tracePt t="70842" x="3676650" y="4059238"/>
          <p14:tracePt t="70853" x="3646488" y="4102100"/>
          <p14:tracePt t="70864" x="3603625" y="4144963"/>
          <p14:tracePt t="70876" x="3560763" y="4183063"/>
          <p14:tracePt t="70887" x="3511550" y="4225925"/>
          <p14:tracePt t="70898" x="3449638" y="4262438"/>
          <p14:tracePt t="70910" x="3394075" y="4298950"/>
          <p14:tracePt t="70921" x="3332163" y="4330700"/>
          <p14:tracePt t="70932" x="3271838" y="4354513"/>
          <p14:tracePt t="70943" x="3203575" y="4379913"/>
          <p14:tracePt t="70955" x="3141663" y="4397375"/>
          <p14:tracePt t="70966" x="3068638" y="4422775"/>
          <p14:tracePt t="70977" x="3032125" y="4433888"/>
          <p14:tracePt t="70988" x="2976563" y="4446588"/>
          <p14:tracePt t="71000" x="2921000" y="4471988"/>
          <p14:tracePt t="71013" x="2878138" y="4483100"/>
          <p14:tracePt t="71022" x="2859088" y="4489450"/>
          <p14:tracePt t="71033" x="2828925" y="4495800"/>
          <p14:tracePt t="71045" x="2809875" y="4508500"/>
          <p14:tracePt t="71056" x="2792413" y="4508500"/>
          <p14:tracePt t="71067" x="2779713" y="4508500"/>
          <p14:tracePt t="71078" x="2767013" y="4514850"/>
          <p14:tracePt t="71090" x="2760663" y="4514850"/>
          <p14:tracePt t="71101" x="2754313" y="4514850"/>
          <p14:tracePt t="71113" x="2747963" y="4514850"/>
          <p14:tracePt t="71123" x="2736850" y="4508500"/>
          <p14:tracePt t="71136" x="2730500" y="4508500"/>
          <p14:tracePt t="71146" x="2724150" y="4502150"/>
          <p14:tracePt t="71157" x="2711450" y="4502150"/>
          <p14:tracePt t="71169" x="2698750" y="4495800"/>
          <p14:tracePt t="71180" x="2693988" y="4495800"/>
          <p14:tracePt t="71191" x="2687638" y="4495800"/>
          <p14:tracePt t="71202" x="2681288" y="4489450"/>
          <p14:tracePt t="71213" x="2674938" y="4489450"/>
          <p14:tracePt t="71236" x="2668588" y="4489450"/>
          <p14:tracePt t="71281" x="2662238" y="448945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7454A-0B37-C846-A0B2-8615219A7003}"/>
              </a:ext>
            </a:extLst>
          </p:cNvPr>
          <p:cNvGrpSpPr/>
          <p:nvPr/>
        </p:nvGrpSpPr>
        <p:grpSpPr>
          <a:xfrm>
            <a:off x="166914" y="1580794"/>
            <a:ext cx="5036454" cy="2463679"/>
            <a:chOff x="166914" y="1580794"/>
            <a:chExt cx="503645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257C0-0001-5F42-B6A6-9DB391870905}"/>
                </a:ext>
              </a:extLst>
            </p:cNvPr>
            <p:cNvSpPr txBox="1"/>
            <p:nvPr/>
          </p:nvSpPr>
          <p:spPr>
            <a:xfrm>
              <a:off x="166914" y="3074977"/>
              <a:ext cx="503645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z|x</a:t>
              </a:r>
              <a:r>
                <a:rPr lang="en-US" sz="1900" b="0" dirty="0"/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B7988C-B043-8044-BFE5-2F1F125ADA41}"/>
              </a:ext>
            </a:extLst>
          </p:cNvPr>
          <p:cNvGrpSpPr/>
          <p:nvPr/>
        </p:nvGrpSpPr>
        <p:grpSpPr>
          <a:xfrm>
            <a:off x="166914" y="4216594"/>
            <a:ext cx="8686799" cy="2327476"/>
            <a:chOff x="166914" y="4216594"/>
            <a:chExt cx="8686799" cy="23274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CF056-1804-2B41-BFD2-E9CD0BDD44BC}"/>
                </a:ext>
              </a:extLst>
            </p:cNvPr>
            <p:cNvSpPr txBox="1"/>
            <p:nvPr/>
          </p:nvSpPr>
          <p:spPr>
            <a:xfrm>
              <a:off x="166914" y="4354938"/>
              <a:ext cx="5036454" cy="1846659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Copulas</a:t>
              </a:r>
              <a:r>
                <a:rPr lang="en-US" sz="1900" b="0" dirty="0"/>
                <a:t> can map any p[x] and p[z] to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</a:t>
              </a:r>
            </a:p>
            <a:p>
              <a:endParaRPr lang="en-US" sz="1900" b="0" dirty="0"/>
            </a:p>
            <a:p>
              <a:r>
                <a:rPr lang="en-US" sz="1900" b="0" dirty="0"/>
                <a:t>So we have freedom to choose appropriate probability distributions for environment x and system z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E39A50-83D9-F341-B4C3-28039BED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832" y="4216594"/>
              <a:ext cx="3875881" cy="232747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4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F99ABB-E7C2-0141-86C2-D09B7348B372}"/>
              </a:ext>
            </a:extLst>
          </p:cNvPr>
          <p:cNvGrpSpPr/>
          <p:nvPr/>
        </p:nvGrpSpPr>
        <p:grpSpPr>
          <a:xfrm>
            <a:off x="3526971" y="1602568"/>
            <a:ext cx="5283199" cy="2485453"/>
            <a:chOff x="3526971" y="1602568"/>
            <a:chExt cx="5283199" cy="248545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7ABF1B-20EF-6A41-9F22-59A65A0575D6}"/>
                </a:ext>
              </a:extLst>
            </p:cNvPr>
            <p:cNvSpPr/>
            <p:nvPr/>
          </p:nvSpPr>
          <p:spPr bwMode="auto">
            <a:xfrm>
              <a:off x="5261427" y="1602568"/>
              <a:ext cx="1535360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3728927-8D87-9541-B721-A901C32354AC}"/>
                </a:ext>
              </a:extLst>
            </p:cNvPr>
            <p:cNvSpPr/>
            <p:nvPr/>
          </p:nvSpPr>
          <p:spPr bwMode="auto">
            <a:xfrm>
              <a:off x="6016171" y="2337354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808D01-3D50-C445-BDAE-987F2446C674}"/>
                </a:ext>
              </a:extLst>
            </p:cNvPr>
            <p:cNvSpPr txBox="1"/>
            <p:nvPr/>
          </p:nvSpPr>
          <p:spPr>
            <a:xfrm>
              <a:off x="3526971" y="3118525"/>
              <a:ext cx="5283199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model</a:t>
              </a:r>
              <a:r>
                <a:rPr lang="en-US" sz="1900" b="0" dirty="0"/>
                <a:t> z = f(x,</a:t>
              </a:r>
              <a:r>
                <a:rPr lang="el-GR" sz="1900" b="0" dirty="0"/>
                <a:t>θ</a:t>
              </a:r>
              <a:r>
                <a:rPr lang="en-US" sz="1900" b="0" dirty="0"/>
                <a:t>)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z|f</a:t>
              </a:r>
              <a:r>
                <a:rPr lang="en-US" sz="1900" b="0" dirty="0"/>
                <a:t>(x)]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EC419-6E94-6744-BE8B-DF40BE0547E6}"/>
              </a:ext>
            </a:extLst>
          </p:cNvPr>
          <p:cNvGrpSpPr/>
          <p:nvPr/>
        </p:nvGrpSpPr>
        <p:grpSpPr>
          <a:xfrm>
            <a:off x="1045030" y="4280839"/>
            <a:ext cx="7765139" cy="2263550"/>
            <a:chOff x="1045030" y="4280839"/>
            <a:chExt cx="7765139" cy="2263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45405-A667-C54C-AAEE-7E252DE997F4}"/>
                </a:ext>
              </a:extLst>
            </p:cNvPr>
            <p:cNvSpPr txBox="1"/>
            <p:nvPr/>
          </p:nvSpPr>
          <p:spPr>
            <a:xfrm>
              <a:off x="3526970" y="4310944"/>
              <a:ext cx="5283199" cy="126188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Bayesian</a:t>
              </a:r>
              <a:r>
                <a:rPr lang="en-US" sz="1900" b="0" u="sng" dirty="0"/>
                <a:t> calibration</a:t>
              </a:r>
              <a:r>
                <a:rPr lang="en-US" sz="1900" b="0" dirty="0"/>
                <a:t> estimates the model’s parameters </a:t>
              </a:r>
              <a:r>
                <a:rPr lang="el-GR" sz="1900" b="0" dirty="0"/>
                <a:t>θ</a:t>
              </a:r>
              <a:r>
                <a:rPr lang="en-GB" sz="1900" b="0" dirty="0"/>
                <a:t> with uncertainty quantified</a:t>
              </a:r>
              <a:endParaRPr lang="en-US" sz="1900" b="0" dirty="0"/>
            </a:p>
            <a:p>
              <a:endParaRPr lang="en-US" sz="1900" b="0" dirty="0"/>
            </a:p>
            <a:p>
              <a:r>
                <a:rPr lang="en-US" sz="1900" b="0" dirty="0"/>
                <a:t>We used R-package ‘Nimble’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974EC7-527D-0B4D-984D-AC16460C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030" y="4280839"/>
              <a:ext cx="2162627" cy="22635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88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51"/>
    </mc:Choice>
    <mc:Fallback xmlns="">
      <p:transition spd="slow" advTm="7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65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5971-7A62-684B-8921-71867863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Uncertainty quantification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D1CC8-7A70-434A-B297-093D1E8B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1216E5-BCED-E04F-B659-9094393FD557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75C99C7-10B1-A043-ABA7-3EE1A8CC23E2}"/>
              </a:ext>
            </a:extLst>
          </p:cNvPr>
          <p:cNvSpPr/>
          <p:nvPr/>
        </p:nvSpPr>
        <p:spPr bwMode="auto">
          <a:xfrm>
            <a:off x="3646237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846A4AF-F49A-6C4A-9A48-E707B1B51939}"/>
              </a:ext>
            </a:extLst>
          </p:cNvPr>
          <p:cNvSpPr/>
          <p:nvPr/>
        </p:nvSpPr>
        <p:spPr bwMode="auto">
          <a:xfrm>
            <a:off x="440098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76DE9-FB2A-0949-9C13-445F532653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162"/>
          <a:stretch>
            <a:fillRect/>
          </a:stretch>
        </p:blipFill>
        <p:spPr>
          <a:xfrm>
            <a:off x="3000369" y="3904879"/>
            <a:ext cx="2801223" cy="1393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FAA2C-09F8-F24A-AD4F-C4727CADAF0C}"/>
              </a:ext>
            </a:extLst>
          </p:cNvPr>
          <p:cNvSpPr txBox="1"/>
          <p:nvPr/>
        </p:nvSpPr>
        <p:spPr>
          <a:xfrm>
            <a:off x="145173" y="3429000"/>
            <a:ext cx="2467397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Distributional  variances </a:t>
            </a:r>
            <a:r>
              <a:rPr lang="en-US" sz="2200" dirty="0"/>
              <a:t>associated with p[</a:t>
            </a:r>
            <a:r>
              <a:rPr lang="en-US" sz="2200" dirty="0" err="1"/>
              <a:t>x,z</a:t>
            </a:r>
            <a:r>
              <a:rPr lang="en-US" sz="2200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D7B5-A50C-9445-B6D8-EBB1E6FB8F4C}"/>
              </a:ext>
            </a:extLst>
          </p:cNvPr>
          <p:cNvSpPr txBox="1"/>
          <p:nvPr/>
        </p:nvSpPr>
        <p:spPr>
          <a:xfrm>
            <a:off x="6066971" y="3441431"/>
            <a:ext cx="2924581" cy="1785104"/>
          </a:xfrm>
          <a:prstGeom prst="rect">
            <a:avLst/>
          </a:prstGeom>
          <a:noFill/>
          <a:ln w="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Forward propagation of posterior </a:t>
            </a:r>
            <a:r>
              <a:rPr lang="en-US" sz="2200" dirty="0">
                <a:solidFill>
                  <a:srgbClr val="FF0000"/>
                </a:solidFill>
              </a:rPr>
              <a:t>parameter variances </a:t>
            </a:r>
            <a:r>
              <a:rPr lang="en-US" sz="2200" dirty="0"/>
              <a:t>to model </a:t>
            </a:r>
            <a:r>
              <a:rPr lang="en-US" sz="2200" dirty="0">
                <a:solidFill>
                  <a:srgbClr val="FF0000"/>
                </a:solidFill>
              </a:rPr>
              <a:t>output variances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88965-35A7-2C4B-90B2-21943CA5C0F3}"/>
              </a:ext>
            </a:extLst>
          </p:cNvPr>
          <p:cNvSpPr txBox="1"/>
          <p:nvPr/>
        </p:nvSpPr>
        <p:spPr>
          <a:xfrm>
            <a:off x="3000432" y="3429000"/>
            <a:ext cx="28156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Sampling variances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650492-834B-C34C-ADF4-AD9ACED3B2CA}"/>
              </a:ext>
            </a:extLst>
          </p:cNvPr>
          <p:cNvSpPr/>
          <p:nvPr/>
        </p:nvSpPr>
        <p:spPr bwMode="auto">
          <a:xfrm>
            <a:off x="5365858" y="1578368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95EC2D-E22E-D548-8F50-4845D875C26A}"/>
              </a:ext>
            </a:extLst>
          </p:cNvPr>
          <p:cNvSpPr/>
          <p:nvPr/>
        </p:nvSpPr>
        <p:spPr bwMode="auto">
          <a:xfrm>
            <a:off x="1946965" y="156785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F9D6C45-D2D8-D644-85F2-1DF44A9AE6B6}"/>
              </a:ext>
            </a:extLst>
          </p:cNvPr>
          <p:cNvSpPr/>
          <p:nvPr/>
        </p:nvSpPr>
        <p:spPr bwMode="auto">
          <a:xfrm rot="2546791">
            <a:off x="227670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35EA34E-01E6-4541-8474-E1A6AE1D0711}"/>
              </a:ext>
            </a:extLst>
          </p:cNvPr>
          <p:cNvSpPr/>
          <p:nvPr/>
        </p:nvSpPr>
        <p:spPr bwMode="auto">
          <a:xfrm rot="19019192">
            <a:off x="6592631" y="2383907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7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7"/>
    </mc:Choice>
    <mc:Fallback xmlns="">
      <p:transition spd="slow" advTm="4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7730" x="1746250" y="4876800"/>
          <p14:tracePt t="7733" x="1795463" y="4872038"/>
          <p14:tracePt t="7741" x="1851025" y="4859338"/>
          <p14:tracePt t="7753" x="1943100" y="4846638"/>
          <p14:tracePt t="7764" x="2047875" y="4833938"/>
          <p14:tracePt t="7776" x="2152650" y="4816475"/>
          <p14:tracePt t="7786" x="2274888" y="4810125"/>
          <p14:tracePt t="7798" x="2398713" y="4791075"/>
          <p14:tracePt t="7810" x="2828925" y="4724400"/>
          <p14:tracePt t="7820" x="3117850" y="4686300"/>
          <p14:tracePt t="7831" x="3406775" y="4637088"/>
          <p14:tracePt t="7843" x="3714750" y="4594225"/>
          <p14:tracePt t="7854" x="4014788" y="4551363"/>
          <p14:tracePt t="7865" x="4316413" y="4514850"/>
          <p14:tracePt t="7876" x="4451350" y="4502150"/>
          <p14:tracePt t="7888" x="4716463" y="4471988"/>
          <p14:tracePt t="7899" x="4808538" y="4459288"/>
          <p14:tracePt t="7910" x="5005388" y="4429125"/>
          <p14:tracePt t="7921" x="5172075" y="4403725"/>
          <p14:tracePt t="7933" x="5221288" y="4391025"/>
          <p14:tracePt t="7944" x="5330825" y="4354513"/>
          <p14:tracePt t="7955" x="5405438" y="4324350"/>
          <p14:tracePt t="7966" x="5454650" y="4286250"/>
          <p14:tracePt t="7978" x="5497513" y="4256088"/>
          <p14:tracePt t="7989" x="5527675" y="4219575"/>
          <p14:tracePt t="8000" x="5546725" y="4183063"/>
          <p14:tracePt t="8011" x="5559425" y="4144963"/>
          <p14:tracePt t="8022" x="5570538" y="4095750"/>
          <p14:tracePt t="8034" x="5583238" y="4052888"/>
          <p14:tracePt t="8045" x="5595938" y="4016375"/>
          <p14:tracePt t="8056" x="5602288" y="3973513"/>
          <p14:tracePt t="8068" x="5608638" y="3937000"/>
          <p14:tracePt t="8079" x="5614988" y="3898900"/>
          <p14:tracePt t="8090" x="5619750" y="3868738"/>
          <p14:tracePt t="8101" x="5619750" y="3838575"/>
          <p14:tracePt t="8113" x="5626100" y="3813175"/>
          <p14:tracePt t="8124" x="5626100" y="3776663"/>
          <p14:tracePt t="8135" x="5626100" y="3757613"/>
          <p14:tracePt t="8146" x="5614988" y="3727450"/>
          <p14:tracePt t="8160" x="5583238" y="3684588"/>
          <p14:tracePt t="8169" x="5553075" y="3652838"/>
          <p14:tracePt t="8180" x="5510213" y="3629025"/>
          <p14:tracePt t="8191" x="5484813" y="3616325"/>
          <p14:tracePt t="8203" x="5435600" y="3592513"/>
          <p14:tracePt t="8214" x="5386388" y="3573463"/>
          <p14:tracePt t="8226" x="5343525" y="3554413"/>
          <p14:tracePt t="8236" x="5300663" y="3543300"/>
          <p14:tracePt t="8248" x="5264150" y="3536950"/>
          <p14:tracePt t="8260" x="5232400" y="3524250"/>
          <p14:tracePt t="8270" x="5202238" y="3524250"/>
          <p14:tracePt t="8461" x="5195888" y="3505200"/>
          <p14:tracePt t="8473" x="5153025" y="3481388"/>
          <p14:tracePt t="8484" x="5110163" y="3451225"/>
          <p14:tracePt t="8495" x="5060950" y="3413125"/>
          <p14:tracePt t="8506" x="5024438" y="3389313"/>
          <p14:tracePt t="8518" x="4986338" y="3357563"/>
          <p14:tracePt t="8529" x="4956175" y="3327400"/>
          <p14:tracePt t="8540" x="4926013" y="3308350"/>
          <p14:tracePt t="8551" x="4900613" y="3303588"/>
          <p14:tracePt t="8562" x="4876800" y="3284538"/>
          <p14:tracePt t="8574" x="4833938" y="3265488"/>
          <p14:tracePt t="8585" x="4795838" y="3248025"/>
          <p14:tracePt t="8596" x="4765675" y="3235325"/>
          <p14:tracePt t="8608" x="4741863" y="3222625"/>
          <p14:tracePt t="8619" x="4729163" y="3222625"/>
          <p14:tracePt t="8630" x="4710113" y="3222625"/>
          <p14:tracePt t="8641" x="4692650" y="3222625"/>
          <p14:tracePt t="8653" x="4673600" y="3222625"/>
          <p14:tracePt t="8664" x="4660900" y="3222625"/>
          <p14:tracePt t="8676" x="4648200" y="3222625"/>
          <p14:tracePt t="8686" x="4637088" y="3222625"/>
          <p14:tracePt t="8698" x="4630738" y="3222625"/>
          <p14:tracePt t="8710" x="4618038" y="3222625"/>
          <p14:tracePt t="8720" x="4605338" y="3222625"/>
          <p14:tracePt t="8731" x="4594225" y="3222625"/>
          <p14:tracePt t="8743" x="4581525" y="3222625"/>
          <p14:tracePt t="8754" x="4562475" y="3222625"/>
          <p14:tracePt t="8765" x="4545013" y="3222625"/>
          <p14:tracePt t="8776" x="4525963" y="3222625"/>
          <p14:tracePt t="8788" x="4500563" y="3222625"/>
          <p14:tracePt t="8799" x="4470400" y="3222625"/>
          <p14:tracePt t="8810" x="4440238" y="3222625"/>
          <p14:tracePt t="8821" x="4402138" y="3228975"/>
          <p14:tracePt t="8833" x="4359275" y="3235325"/>
          <p14:tracePt t="8844" x="4322763" y="3235325"/>
          <p14:tracePt t="8855" x="4273550" y="3241675"/>
          <p14:tracePt t="8866" x="4224338" y="3254375"/>
          <p14:tracePt t="8878" x="4181475" y="3259138"/>
          <p14:tracePt t="8889" x="4162425" y="3265488"/>
          <p14:tracePt t="8900" x="4138613" y="3265488"/>
          <p14:tracePt t="8911" x="4113213" y="3271838"/>
          <p14:tracePt t="9103" x="4102100" y="3271838"/>
          <p14:tracePt t="9114" x="4052888" y="3265488"/>
          <p14:tracePt t="9126" x="4014788" y="3265488"/>
          <p14:tracePt t="9136" x="3984625" y="3265488"/>
          <p14:tracePt t="9148" x="3960813" y="3265488"/>
          <p14:tracePt t="9160" x="3941763" y="3265488"/>
          <p14:tracePt t="9170" x="3916363" y="3271838"/>
          <p14:tracePt t="9181" x="3898900" y="3278188"/>
          <p14:tracePt t="9193" x="3886200" y="3290888"/>
          <p14:tracePt t="9204" x="3873500" y="3297238"/>
          <p14:tracePt t="9215" x="3849688" y="3308350"/>
          <p14:tracePt t="9227" x="3824288" y="3327400"/>
          <p14:tracePt t="9238" x="3806825" y="3340100"/>
          <p14:tracePt t="9249" x="3794125" y="3346450"/>
          <p14:tracePt t="9260" x="3763963" y="3370263"/>
          <p14:tracePt t="9271" x="3744913" y="3382963"/>
          <p14:tracePt t="9284" x="3732213" y="3395663"/>
          <p14:tracePt t="9294" x="3714750" y="3406775"/>
          <p14:tracePt t="9305" x="3695700" y="3425825"/>
          <p14:tracePt t="9316" x="3683000" y="3425825"/>
          <p14:tracePt t="9328" x="3671888" y="3438525"/>
          <p14:tracePt t="9339" x="3659188" y="3451225"/>
          <p14:tracePt t="9350" x="3652838" y="3451225"/>
          <p14:tracePt t="9361" x="3640138" y="3455988"/>
          <p14:tracePt t="9373" x="3640138" y="3462338"/>
          <p14:tracePt t="9384" x="3633788" y="3462338"/>
          <p14:tracePt t="9408" x="3633788" y="3468688"/>
          <p14:tracePt t="9508" x="3627438" y="3475038"/>
          <p14:tracePt t="10138" x="3627438" y="3487738"/>
          <p14:tracePt t="10149" x="3622675" y="3494088"/>
          <p14:tracePt t="10160" x="3622675" y="3505200"/>
          <p14:tracePt t="10171" x="3627438" y="3530600"/>
          <p14:tracePt t="10183" x="3659188" y="3560763"/>
          <p14:tracePt t="10194" x="3689350" y="3592513"/>
          <p14:tracePt t="10205" x="3738563" y="3629025"/>
          <p14:tracePt t="10216" x="3763963" y="3641725"/>
          <p14:tracePt t="10228" x="3817938" y="3671888"/>
          <p14:tracePt t="10239" x="3867150" y="3690938"/>
          <p14:tracePt t="10250" x="3965575" y="3721100"/>
          <p14:tracePt t="10261" x="4027488" y="3727450"/>
          <p14:tracePt t="10273" x="4083050" y="3733800"/>
          <p14:tracePt t="10284" x="4144963" y="3733800"/>
          <p14:tracePt t="10295" x="4206875" y="3733800"/>
          <p14:tracePt t="10306" x="4237038" y="3733800"/>
          <p14:tracePt t="10317" x="4298950" y="3733800"/>
          <p14:tracePt t="10329" x="4348163" y="3733800"/>
          <p14:tracePt t="10340" x="4402138" y="3733800"/>
          <p14:tracePt t="10351" x="4464050" y="3733800"/>
          <p14:tracePt t="10362" x="4545013" y="3733800"/>
          <p14:tracePt t="10374" x="4575175" y="3733800"/>
          <p14:tracePt t="10385" x="4630738" y="3727450"/>
          <p14:tracePt t="10396" x="4673600" y="3721100"/>
          <p14:tracePt t="10410" x="4722813" y="3708400"/>
          <p14:tracePt t="10419" x="4765675" y="3697288"/>
          <p14:tracePt t="10430" x="4784725" y="3690938"/>
          <p14:tracePt t="10441" x="4814888" y="3684588"/>
          <p14:tracePt t="10453" x="4833938" y="3671888"/>
          <p14:tracePt t="10464" x="4851400" y="3665538"/>
          <p14:tracePt t="10475" x="4857750" y="3659188"/>
          <p14:tracePt t="10486" x="4864100" y="3652838"/>
          <p14:tracePt t="10498" x="4870450" y="3652838"/>
          <p14:tracePt t="10510" x="4870450" y="3648075"/>
          <p14:tracePt t="10533" x="4870450" y="3641725"/>
          <p14:tracePt t="10711" x="4876800" y="3635375"/>
          <p14:tracePt t="10722" x="4883150" y="3635375"/>
          <p14:tracePt t="10734" x="4887913" y="3629025"/>
          <p14:tracePt t="10768" x="4887913" y="3622675"/>
          <p14:tracePt t="10779" x="4894263" y="3622675"/>
          <p14:tracePt t="11026" x="4894263" y="3629025"/>
          <p14:tracePt t="11038" x="4887913" y="3641725"/>
          <p14:tracePt t="11049" x="4876800" y="3671888"/>
          <p14:tracePt t="11060" x="4864100" y="3702050"/>
          <p14:tracePt t="11071" x="4857750" y="3746500"/>
          <p14:tracePt t="11082" x="4845050" y="3806825"/>
          <p14:tracePt t="11094" x="4840288" y="3875088"/>
          <p14:tracePt t="11105" x="4840288" y="3911600"/>
          <p14:tracePt t="11116" x="4840288" y="3979863"/>
          <p14:tracePt t="11128" x="4840288" y="4035425"/>
          <p14:tracePt t="11139" x="4840288" y="4090988"/>
          <p14:tracePt t="11150" x="4840288" y="4138613"/>
          <p14:tracePt t="11161" x="4840288" y="4170363"/>
          <p14:tracePt t="11173" x="4840288" y="4200525"/>
          <p14:tracePt t="11184" x="4840288" y="4225925"/>
          <p14:tracePt t="11195" x="4840288" y="4256088"/>
          <p14:tracePt t="11206" x="4840288" y="4286250"/>
          <p14:tracePt t="11218" x="4840288" y="4311650"/>
          <p14:tracePt t="11229" x="4840288" y="4335463"/>
          <p14:tracePt t="11240" x="4840288" y="4348163"/>
          <p14:tracePt t="11251" x="4840288" y="4373563"/>
          <p14:tracePt t="11263" x="4840288" y="4391025"/>
          <p14:tracePt t="11274" x="4840288" y="4410075"/>
          <p14:tracePt t="11285" x="4840288" y="4440238"/>
          <p14:tracePt t="11296" x="4840288" y="4459288"/>
          <p14:tracePt t="11308" x="4840288" y="4478338"/>
          <p14:tracePt t="11319" x="4840288" y="4502150"/>
          <p14:tracePt t="11330" x="4833938" y="4527550"/>
          <p14:tracePt t="11341" x="4827588" y="4576763"/>
          <p14:tracePt t="11352" x="4821238" y="4625975"/>
          <p14:tracePt t="11364" x="4808538" y="4679950"/>
          <p14:tracePt t="11375" x="4791075" y="4741863"/>
          <p14:tracePt t="11386" x="4778375" y="4827588"/>
          <p14:tracePt t="11397" x="4759325" y="4908550"/>
          <p14:tracePt t="11410" x="4746625" y="4994275"/>
          <p14:tracePt t="11420" x="4735513" y="5037138"/>
          <p14:tracePt t="11431" x="4716463" y="5105400"/>
          <p14:tracePt t="11443" x="4710113" y="5129213"/>
          <p14:tracePt t="11454" x="4697413" y="5167313"/>
          <p14:tracePt t="11465" x="4692650" y="5197475"/>
          <p14:tracePt t="11477" x="4686300" y="5227638"/>
          <p14:tracePt t="11487" x="4686300" y="5240338"/>
          <p14:tracePt t="11499" x="4686300" y="5253038"/>
          <p14:tracePt t="11510" x="4686300" y="5259388"/>
          <p14:tracePt t="11521" x="4686300" y="5265738"/>
          <p14:tracePt t="11544" x="4686300" y="5270500"/>
          <p14:tracePt t="11859" x="4686300" y="5265738"/>
          <p14:tracePt t="11870" x="4673600" y="5246688"/>
          <p14:tracePt t="11881" x="4660900" y="5210175"/>
          <p14:tracePt t="11893" x="4648200" y="5148263"/>
          <p14:tracePt t="11904" x="4637088" y="5043488"/>
          <p14:tracePt t="11915" x="4624388" y="4902200"/>
          <p14:tracePt t="11927" x="4624388" y="4718050"/>
          <p14:tracePt t="11937" x="4630738" y="4527550"/>
          <p14:tracePt t="11949" x="4692650" y="4324350"/>
          <p14:tracePt t="11961" x="4778375" y="4138613"/>
          <p14:tracePt t="11971" x="4883150" y="3960813"/>
          <p14:tracePt t="11983" x="4992688" y="3795713"/>
          <p14:tracePt t="11994" x="5041900" y="3727450"/>
          <p14:tracePt t="12005" x="5133975" y="3586163"/>
          <p14:tracePt t="12016" x="5195888" y="3462338"/>
          <p14:tracePt t="12028" x="5245100" y="3363913"/>
          <p14:tracePt t="12039" x="5257800" y="3265488"/>
          <p14:tracePt t="12050" x="5257800" y="3235325"/>
          <p14:tracePt t="12061" x="5257800" y="3167063"/>
          <p14:tracePt t="12072" x="5251450" y="3155950"/>
          <p14:tracePt t="12084" x="5245100" y="3124200"/>
          <p14:tracePt t="12264" x="5245100" y="3117850"/>
          <p14:tracePt t="12275" x="5232400" y="3111500"/>
          <p14:tracePt t="12286" x="5227638" y="3106738"/>
          <p14:tracePt t="12297" x="5221288" y="3100388"/>
          <p14:tracePt t="12309" x="5221288" y="3094038"/>
          <p14:tracePt t="12342" x="5221288" y="3100388"/>
          <p14:tracePt t="12354" x="5214938" y="3117850"/>
          <p14:tracePt t="12365" x="5214938" y="3143250"/>
          <p14:tracePt t="12376" x="5214938" y="3179763"/>
          <p14:tracePt t="12388" x="5214938" y="3205163"/>
          <p14:tracePt t="12399" x="5208588" y="3254375"/>
          <p14:tracePt t="12411" x="5202238" y="3340100"/>
          <p14:tracePt t="12421" x="5195888" y="3413125"/>
          <p14:tracePt t="12432" x="5183188" y="3494088"/>
          <p14:tracePt t="12444" x="5172075" y="3579813"/>
          <p14:tracePt t="12455" x="5159375" y="3665538"/>
          <p14:tracePt t="12466" x="5140325" y="3746500"/>
          <p14:tracePt t="12478" x="5129213" y="3789363"/>
          <p14:tracePt t="12489" x="5116513" y="3856038"/>
          <p14:tracePt t="12500" x="5103813" y="3917950"/>
          <p14:tracePt t="12511" x="5097463" y="3937000"/>
          <p14:tracePt t="12522" x="5091113" y="3979863"/>
          <p14:tracePt t="12534" x="5084763" y="4010025"/>
          <p14:tracePt t="12547" x="5084763" y="4029075"/>
          <p14:tracePt t="12556" x="5084763" y="4041775"/>
          <p14:tracePt t="12567" x="5084763" y="4052888"/>
          <p14:tracePt t="12579" x="5091113" y="4052888"/>
          <p14:tracePt t="12838" x="5091113" y="4071938"/>
          <p14:tracePt t="12849" x="5091113" y="4090988"/>
          <p14:tracePt t="12861" x="5091113" y="4114800"/>
          <p14:tracePt t="12871" x="5091113" y="4133850"/>
          <p14:tracePt t="12882" x="5091113" y="4157663"/>
          <p14:tracePt t="12895" x="5084763" y="4176713"/>
          <p14:tracePt t="12905" x="5080000" y="4194175"/>
          <p14:tracePt t="12916" x="5080000" y="4213225"/>
          <p14:tracePt t="12928" x="5080000" y="4243388"/>
          <p14:tracePt t="12939" x="5080000" y="4256088"/>
          <p14:tracePt t="12950" x="5080000" y="4281488"/>
          <p14:tracePt t="12961" x="5073650" y="4298950"/>
          <p14:tracePt t="12972" x="5073650" y="4311650"/>
          <p14:tracePt t="12984" x="5073650" y="4324350"/>
          <p14:tracePt t="12995" x="5073650" y="4330700"/>
          <p14:tracePt t="13017" x="5073650" y="4335463"/>
          <p14:tracePt t="15224" x="5060950" y="4335463"/>
          <p14:tracePt t="15234" x="5048250" y="4324350"/>
          <p14:tracePt t="15245" x="5035550" y="4318000"/>
          <p14:tracePt t="15256" x="5030788" y="4318000"/>
          <p14:tracePt t="15267" x="5024438" y="4311650"/>
          <p14:tracePt t="15270" x="5018088" y="4311650"/>
          <p14:tracePt t="15278" x="5011738" y="4311650"/>
          <p14:tracePt t="15312" x="5005388" y="4311650"/>
          <p14:tracePt t="15335" x="5005388" y="4305300"/>
          <p14:tracePt t="15357" x="4999038" y="4305300"/>
          <p14:tracePt t="15425" x="4999038" y="4298950"/>
          <p14:tracePt t="16089" x="4999038" y="4292600"/>
          <p14:tracePt t="16100" x="4992688" y="4286250"/>
          <p14:tracePt t="16112" x="4992688" y="4281488"/>
          <p14:tracePt t="16122" x="4986338" y="4268788"/>
          <p14:tracePt t="16134" x="4986338" y="4262438"/>
          <p14:tracePt t="16145" x="4986338" y="4256088"/>
          <p14:tracePt t="16167" x="4986338" y="4249738"/>
          <p14:tracePt t="16178" x="4986338" y="4243388"/>
          <p14:tracePt t="16190" x="4986338" y="4237038"/>
          <p14:tracePt t="16201" x="4986338" y="4232275"/>
          <p14:tracePt t="16212" x="4992688" y="4219575"/>
          <p14:tracePt t="16224" x="4992688" y="4213225"/>
          <p14:tracePt t="16235" x="4999038" y="4206875"/>
          <p14:tracePt t="16246" x="5005388" y="4194175"/>
          <p14:tracePt t="16257" x="5005388" y="4187825"/>
          <p14:tracePt t="16269" x="5011738" y="4183063"/>
          <p14:tracePt t="16280" x="5011738" y="4176713"/>
          <p14:tracePt t="16302" x="5018088" y="4176713"/>
          <p14:tracePt t="16325" x="5018088" y="4170363"/>
          <p14:tracePt t="16336" x="5024438" y="4170363"/>
          <p14:tracePt t="16392" x="5030788" y="4170363"/>
          <p14:tracePt t="16404" x="5035550" y="4164013"/>
          <p14:tracePt t="20285" x="4932363" y="4114800"/>
          <p14:tracePt t="20297" x="4778375" y="4078288"/>
          <p14:tracePt t="20307" x="4611688" y="4041775"/>
          <p14:tracePt t="20318" x="4427538" y="4010025"/>
          <p14:tracePt t="20330" x="4243388" y="3960813"/>
          <p14:tracePt t="20341" x="4076700" y="3898900"/>
          <p14:tracePt t="20352" x="3922713" y="3825875"/>
          <p14:tracePt t="20363" x="3794125" y="3733800"/>
          <p14:tracePt t="20375" x="3567113" y="3573463"/>
          <p14:tracePt t="20386" x="3376613" y="3406775"/>
          <p14:tracePt t="20397" x="3252788" y="3228975"/>
          <p14:tracePt t="20409" x="3179763" y="3057525"/>
          <p14:tracePt t="20420" x="3173413" y="2976563"/>
          <p14:tracePt t="20431" x="3148013" y="2811463"/>
          <p14:tracePt t="20442" x="3148013" y="2681288"/>
          <p14:tracePt t="20453" x="3148013" y="2546350"/>
          <p14:tracePt t="20465" x="3148013" y="2435225"/>
          <p14:tracePt t="20476" x="3154363" y="2392363"/>
          <p14:tracePt t="20487" x="3173413" y="2312988"/>
          <p14:tracePt t="20498" x="3197225" y="2244725"/>
          <p14:tracePt t="20510" x="3216275" y="2178050"/>
          <p14:tracePt t="20679" x="3197225" y="2116138"/>
          <p14:tracePt t="20690" x="3154363" y="2060575"/>
          <p14:tracePt t="20701" x="3105150" y="2005013"/>
          <p14:tracePt t="20713" x="3068638" y="1949450"/>
          <p14:tracePt t="20723" x="3025775" y="1906588"/>
          <p14:tracePt t="20735" x="2994025" y="1870075"/>
          <p14:tracePt t="20746" x="2963863" y="1844675"/>
          <p14:tracePt t="20758" x="2940050" y="1827213"/>
          <p14:tracePt t="20768" x="2908300" y="1820863"/>
          <p14:tracePt t="20780" x="2884488" y="1814513"/>
          <p14:tracePt t="20791" x="2841625" y="1808163"/>
          <p14:tracePt t="20802" x="2797175" y="1808163"/>
          <p14:tracePt t="20813" x="2767013" y="1808163"/>
          <p14:tracePt t="20825" x="2730500" y="1814513"/>
          <p14:tracePt t="20836" x="2698750" y="1833563"/>
          <p14:tracePt t="20847" x="2687638" y="1844675"/>
          <p14:tracePt t="20858" x="2668588" y="1863725"/>
          <p14:tracePt t="20870" x="2655888" y="1876425"/>
          <p14:tracePt t="20882" x="2644775" y="1882775"/>
          <p14:tracePt t="20892" x="2638425" y="1887538"/>
          <p14:tracePt t="20903" x="2638425" y="1893888"/>
          <p14:tracePt t="20915" x="2632075" y="1900238"/>
          <p14:tracePt t="20948" x="2632075" y="1906588"/>
          <p14:tracePt t="20971" x="2625725" y="1906588"/>
          <p14:tracePt t="20982" x="2619375" y="1912938"/>
          <p14:tracePt t="20993" x="2606675" y="1925638"/>
          <p14:tracePt t="21005" x="2595563" y="1936750"/>
          <p14:tracePt t="21016" x="2576513" y="1949450"/>
          <p14:tracePt t="21027" x="2570163" y="1955800"/>
          <p14:tracePt t="21038" x="2552700" y="1968500"/>
          <p14:tracePt t="21050" x="2540000" y="1981200"/>
          <p14:tracePt t="21061" x="2527300" y="1985963"/>
          <p14:tracePt t="21072" x="2514600" y="1992313"/>
          <p14:tracePt t="21083" x="2508250" y="1998663"/>
          <p14:tracePt t="21095" x="2503488" y="2005013"/>
          <p14:tracePt t="21106" x="2490788" y="2011363"/>
          <p14:tracePt t="21117" x="2484438" y="2017713"/>
          <p14:tracePt t="21129" x="2484438" y="2030413"/>
          <p14:tracePt t="21140" x="2484438" y="2054225"/>
          <p14:tracePt t="21151" x="2490788" y="2073275"/>
          <p14:tracePt t="21163" x="2520950" y="2103438"/>
          <p14:tracePt t="21173" x="2563813" y="2146300"/>
          <p14:tracePt t="21185" x="2589213" y="2165350"/>
          <p14:tracePt t="21196" x="2638425" y="2195513"/>
          <p14:tracePt t="21207" x="2681288" y="2220913"/>
          <p14:tracePt t="21218" x="2730500" y="2238375"/>
          <p14:tracePt t="21230" x="2779713" y="2251075"/>
          <p14:tracePt t="21241" x="2822575" y="2257425"/>
          <p14:tracePt t="21252" x="2859088" y="2257425"/>
          <p14:tracePt t="21263" x="2884488" y="2251075"/>
          <p14:tracePt t="21275" x="2901950" y="2232025"/>
          <p14:tracePt t="21286" x="2914650" y="2214563"/>
          <p14:tracePt t="21297" x="2927350" y="2189163"/>
          <p14:tracePt t="21309" x="2927350" y="2165350"/>
          <p14:tracePt t="21320" x="2927350" y="2139950"/>
          <p14:tracePt t="21331" x="2914650" y="2122488"/>
          <p14:tracePt t="21342" x="2901950" y="2097088"/>
          <p14:tracePt t="21353" x="2878138" y="2079625"/>
          <p14:tracePt t="21365" x="2859088" y="2060575"/>
          <p14:tracePt t="21376" x="2828925" y="2041525"/>
          <p14:tracePt t="21387" x="2803525" y="2030413"/>
          <p14:tracePt t="21398" x="2779713" y="2017713"/>
          <p14:tracePt t="21410" x="2747963" y="2005013"/>
          <p14:tracePt t="21421" x="2687638" y="1992313"/>
          <p14:tracePt t="21432" x="2644775" y="1992313"/>
          <p14:tracePt t="21443" x="2613025" y="1992313"/>
          <p14:tracePt t="21455" x="2570163" y="2011363"/>
          <p14:tracePt t="21466" x="2540000" y="2030413"/>
          <p14:tracePt t="21477" x="2514600" y="2054225"/>
          <p14:tracePt t="21488" x="2497138" y="2084388"/>
          <p14:tracePt t="21500" x="2490788" y="2090738"/>
          <p14:tracePt t="21511" x="2484438" y="2109788"/>
          <p14:tracePt t="21522" x="2478088" y="2128838"/>
          <p14:tracePt t="21533" x="2478088" y="2139950"/>
          <p14:tracePt t="21545" x="2478088" y="2146300"/>
          <p14:tracePt t="21556" x="2478088" y="2152650"/>
          <p14:tracePt t="21612" x="2484438" y="2152650"/>
          <p14:tracePt t="21635" x="2484438" y="2146300"/>
          <p14:tracePt t="21657" x="2478088" y="2146300"/>
          <p14:tracePt t="21883" x="2471738" y="2159000"/>
          <p14:tracePt t="21893" x="2435225" y="2201863"/>
          <p14:tracePt t="21905" x="2392363" y="2251075"/>
          <p14:tracePt t="21916" x="2349500" y="2319338"/>
          <p14:tracePt t="21927" x="2311400" y="2392363"/>
          <p14:tracePt t="21938" x="2268538" y="2473325"/>
          <p14:tracePt t="21950" x="2176463" y="2638425"/>
          <p14:tracePt t="21961" x="2097088" y="2822575"/>
          <p14:tracePt t="21972" x="2022475" y="3019425"/>
          <p14:tracePt t="21983" x="1943100" y="3248025"/>
          <p14:tracePt t="21995" x="1881188" y="3462338"/>
          <p14:tracePt t="22008" x="1857375" y="3554413"/>
          <p14:tracePt t="22017" x="1801813" y="3740150"/>
          <p14:tracePt t="22028" x="1765300" y="3898900"/>
          <p14:tracePt t="22040" x="1739900" y="4041775"/>
          <p14:tracePt t="22051" x="1727200" y="4090988"/>
          <p14:tracePt t="22062" x="1716088" y="4187825"/>
          <p14:tracePt t="22073" x="1709738" y="4262438"/>
          <p14:tracePt t="22085" x="1703388" y="4324350"/>
          <p14:tracePt t="22097" x="1703388" y="4341813"/>
          <p14:tracePt t="22107" x="1697038" y="4379913"/>
          <p14:tracePt t="22118" x="1697038" y="4403725"/>
          <p14:tracePt t="22131" x="1697038" y="4422775"/>
          <p14:tracePt t="22141" x="1690688" y="4429125"/>
          <p14:tracePt t="22152" x="1690688" y="4440238"/>
          <p14:tracePt t="22343" x="1690688" y="4446588"/>
          <p14:tracePt t="22355" x="1684338" y="4483100"/>
          <p14:tracePt t="22366" x="1684338" y="4521200"/>
          <p14:tracePt t="22377" x="1677988" y="4576763"/>
          <p14:tracePt t="22388" x="1677988" y="4643438"/>
          <p14:tracePt t="22400" x="1677988" y="4711700"/>
          <p14:tracePt t="22411" x="1673225" y="4773613"/>
          <p14:tracePt t="22422" x="1666875" y="4908550"/>
          <p14:tracePt t="22433" x="1660525" y="5043488"/>
          <p14:tracePt t="22445" x="1660525" y="5172075"/>
          <p14:tracePt t="22456" x="1660525" y="5227638"/>
          <p14:tracePt t="22467" x="1660525" y="5326063"/>
          <p14:tracePt t="22478" x="1654175" y="5400675"/>
          <p14:tracePt t="22490" x="1654175" y="5462588"/>
          <p14:tracePt t="22501" x="1647825" y="5480050"/>
          <p14:tracePt t="22512" x="1647825" y="5510213"/>
          <p14:tracePt t="22523" x="1647825" y="5541963"/>
          <p14:tracePt t="22535" x="1641475" y="5559425"/>
          <p14:tracePt t="22547" x="1641475" y="5578475"/>
          <p14:tracePt t="22557" x="1641475" y="5591175"/>
          <p14:tracePt t="22568" x="1641475" y="5614988"/>
          <p14:tracePt t="23514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6899E-008B-E7F2-43B5-10BA4F68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8685-FEB4-3ACC-0C08-C963E6D1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Distribution-based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9D427-982F-A5B2-5EA4-77C0BB78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B17AC7-FE20-CD16-EDC7-3A48701DDA03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11EBC4-4D94-E4D4-DCBD-8E7AAA11BC75}"/>
              </a:ext>
            </a:extLst>
          </p:cNvPr>
          <p:cNvGrpSpPr/>
          <p:nvPr/>
        </p:nvGrpSpPr>
        <p:grpSpPr>
          <a:xfrm>
            <a:off x="166914" y="1580794"/>
            <a:ext cx="5520964" cy="2463679"/>
            <a:chOff x="166914" y="1580794"/>
            <a:chExt cx="552096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34FDCD8-BBAC-0766-B187-1D36449F9BFF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ED693CC7-768B-FB7C-9C89-4451E155812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50310E-3217-3B07-E5D6-640FE76850B0}"/>
                </a:ext>
              </a:extLst>
            </p:cNvPr>
            <p:cNvSpPr txBox="1"/>
            <p:nvPr/>
          </p:nvSpPr>
          <p:spPr>
            <a:xfrm>
              <a:off x="166914" y="3074977"/>
              <a:ext cx="552096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</a:t>
              </a:r>
              <a:r>
                <a:rPr lang="en-US" sz="1900" b="0" dirty="0">
                  <a:solidFill>
                    <a:srgbClr val="FF0000"/>
                  </a:solidFill>
                </a:rPr>
                <a:t>p[ x, z ]</a:t>
              </a:r>
              <a:r>
                <a:rPr lang="en-US" sz="1900" b="0" dirty="0"/>
                <a:t> to the data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 z | x 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B19A93-EC2A-2B4D-6615-C8EFEB5A2A34}"/>
              </a:ext>
            </a:extLst>
          </p:cNvPr>
          <p:cNvSpPr txBox="1"/>
          <p:nvPr/>
        </p:nvSpPr>
        <p:spPr>
          <a:xfrm>
            <a:off x="166914" y="4317274"/>
            <a:ext cx="5770155" cy="213904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0" u="sng" dirty="0"/>
              <a:t>Three cases</a:t>
            </a:r>
            <a:r>
              <a:rPr lang="en-US" sz="1900" b="0" dirty="0"/>
              <a:t>: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known exactly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known, apart from one or more hyperparameters (e.g. bivariate Gaussian with unknown mean and covariance matrix)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unknown (e.g. major uncertainty about tails)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2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6067-953D-B5CB-C0CE-EC7B7955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Conditional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B514E-E28B-FF1E-39A2-90D23997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94" y="1290751"/>
            <a:ext cx="5826602" cy="1874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B1A7B-C773-C2AC-FCAE-23B0E09A0465}"/>
              </a:ext>
            </a:extLst>
          </p:cNvPr>
          <p:cNvSpPr txBox="1"/>
          <p:nvPr/>
        </p:nvSpPr>
        <p:spPr>
          <a:xfrm>
            <a:off x="1703286" y="3593983"/>
            <a:ext cx="5890210" cy="40011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/>
              <a:t>Bivariate Gaussian: p[</a:t>
            </a:r>
            <a:r>
              <a:rPr lang="en-US" sz="2000" b="0" dirty="0" err="1"/>
              <a:t>x,z</a:t>
            </a:r>
            <a:r>
              <a:rPr lang="en-US" sz="2000" b="0" dirty="0"/>
              <a:t>] = </a:t>
            </a:r>
            <a:r>
              <a:rPr lang="en-US" sz="2000" b="0" i="1" dirty="0">
                <a:solidFill>
                  <a:srgbClr val="FF0000"/>
                </a:solidFill>
              </a:rPr>
              <a:t>N</a:t>
            </a:r>
            <a:r>
              <a:rPr lang="en-US" sz="2000" b="0" dirty="0">
                <a:solidFill>
                  <a:srgbClr val="FF0000"/>
                </a:solidFill>
              </a:rPr>
              <a:t>[</a:t>
            </a:r>
            <a:r>
              <a:rPr lang="en-US" sz="2000" b="0" i="1" dirty="0">
                <a:solidFill>
                  <a:srgbClr val="FF0000"/>
                </a:solidFill>
              </a:rPr>
              <a:t> m, S </a:t>
            </a:r>
            <a:r>
              <a:rPr lang="en-US" sz="2000" b="0" dirty="0">
                <a:solidFill>
                  <a:srgbClr val="FF0000"/>
                </a:solidFill>
              </a:rPr>
              <a:t>]</a:t>
            </a:r>
            <a:r>
              <a:rPr lang="en-US" sz="2000" b="0" dirty="0"/>
              <a:t>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F0BC0-7691-8F87-9A3C-9438F8CB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94" y="4045375"/>
            <a:ext cx="4999383" cy="1472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8A1230-E42C-9897-20FE-F52A4E12E52C}"/>
              </a:ext>
            </a:extLst>
          </p:cNvPr>
          <p:cNvSpPr txBox="1"/>
          <p:nvPr/>
        </p:nvSpPr>
        <p:spPr>
          <a:xfrm>
            <a:off x="1703286" y="865000"/>
            <a:ext cx="7035200" cy="40011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/>
              <a:t>All probability distributions p[</a:t>
            </a:r>
            <a:r>
              <a:rPr lang="en-US" sz="2000" b="0" dirty="0" err="1"/>
              <a:t>x,z</a:t>
            </a:r>
            <a:r>
              <a:rPr lang="en-US" sz="2000" b="0" dirty="0"/>
              <a:t>] :</a:t>
            </a:r>
          </a:p>
        </p:txBody>
      </p:sp>
    </p:spTree>
    <p:extLst>
      <p:ext uri="{BB962C8B-B14F-4D97-AF65-F5344CB8AC3E}">
        <p14:creationId xmlns:p14="http://schemas.microsoft.com/office/powerpoint/2010/main" val="3524528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A8C-8779-43D6-D660-006EFF0F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Distribution-based PRA: Bivariate Gaussian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9DDE1-E1D1-B14A-3597-F5085893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2236"/>
          <a:stretch>
            <a:fillRect/>
          </a:stretch>
        </p:blipFill>
        <p:spPr>
          <a:xfrm>
            <a:off x="3064566" y="867189"/>
            <a:ext cx="3209014" cy="1454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27A17E-1C85-A423-19BA-0EFFA9E05D4A}"/>
              </a:ext>
            </a:extLst>
          </p:cNvPr>
          <p:cNvSpPr txBox="1"/>
          <p:nvPr/>
        </p:nvSpPr>
        <p:spPr>
          <a:xfrm>
            <a:off x="1319916" y="2671445"/>
            <a:ext cx="6861975" cy="156966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PRA0_Gauss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S.=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S,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.=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mx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m.[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;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(S.[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mx,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 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S.[</a:t>
            </a:r>
            <a:r>
              <a:rPr lang="en-GB" sz="1600" b="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b="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mx,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(pH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pH))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>
              <a:buNone/>
            </a:pP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R) ) }</a:t>
            </a:r>
          </a:p>
        </p:txBody>
      </p:sp>
    </p:spTree>
    <p:extLst>
      <p:ext uri="{BB962C8B-B14F-4D97-AF65-F5344CB8AC3E}">
        <p14:creationId xmlns:p14="http://schemas.microsoft.com/office/powerpoint/2010/main" val="270598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48F5-2BAD-2944-AD77-A34E45D0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Terminological confusion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1B783-846F-BF4E-9851-D7B7209EC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2" y="1357959"/>
            <a:ext cx="5770821" cy="55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C5112-0429-914E-8CFE-7CD75A7E3DAC}"/>
              </a:ext>
            </a:extLst>
          </p:cNvPr>
          <p:cNvSpPr/>
          <p:nvPr/>
        </p:nvSpPr>
        <p:spPr>
          <a:xfrm>
            <a:off x="755306" y="1802749"/>
            <a:ext cx="5770820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latin typeface="Times" pitchFamily="2" charset="0"/>
              </a:rPr>
              <a:t>“where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</a:t>
            </a:r>
            <a:r>
              <a:rPr lang="en-GB" sz="1600" b="0" dirty="0">
                <a:latin typeface="Times" pitchFamily="2" charset="0"/>
              </a:rPr>
              <a:t> are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exposed</a:t>
            </a:r>
            <a:r>
              <a:rPr lang="en-GB" sz="1600" b="0" dirty="0">
                <a:latin typeface="Times" pitchFamily="2" charset="0"/>
              </a:rPr>
              <a:t> values (here represented by the ES</a:t>
            </a:r>
          </a:p>
          <a:p>
            <a:r>
              <a:rPr lang="en-GB" sz="1600" b="0" dirty="0">
                <a:latin typeface="Times" pitchFamily="2" charset="0"/>
              </a:rPr>
              <a:t>provided by a forest),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HM</a:t>
            </a:r>
            <a:r>
              <a:rPr lang="en-GB" sz="1600" b="0" dirty="0">
                <a:latin typeface="Times" pitchFamily="2" charset="0"/>
              </a:rPr>
              <a:t> is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hazard magnitude </a:t>
            </a:r>
            <a:r>
              <a:rPr lang="en-GB" sz="1600" b="0" dirty="0">
                <a:latin typeface="Times" pitchFamily="2" charset="0"/>
              </a:rPr>
              <a:t>(weighted</a:t>
            </a:r>
          </a:p>
          <a:p>
            <a:r>
              <a:rPr lang="en-GB" sz="1600" b="0" dirty="0">
                <a:latin typeface="Times" pitchFamily="2" charset="0"/>
              </a:rPr>
              <a:t>by its probability distribution),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</a:t>
            </a:r>
            <a:r>
              <a:rPr lang="en-GB" sz="1600" b="0" dirty="0">
                <a:latin typeface="Times" pitchFamily="2" charset="0"/>
              </a:rPr>
              <a:t> is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susceptibility</a:t>
            </a:r>
            <a:r>
              <a:rPr lang="en-GB" sz="1600" b="0" dirty="0">
                <a:latin typeface="Times" pitchFamily="2" charset="0"/>
              </a:rPr>
              <a:t>, and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</a:t>
            </a:r>
            <a:r>
              <a:rPr lang="en-GB" sz="1600" b="0" dirty="0">
                <a:latin typeface="Times" pitchFamily="2" charset="0"/>
              </a:rPr>
              <a:t> is</a:t>
            </a:r>
          </a:p>
          <a:p>
            <a:r>
              <a:rPr lang="en-GB" sz="1600" b="0" dirty="0">
                <a:latin typeface="Times" pitchFamily="2" charset="0"/>
              </a:rPr>
              <a:t>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lack of adaptive capacity</a:t>
            </a:r>
            <a:r>
              <a:rPr lang="en-GB" sz="1600" b="0" dirty="0">
                <a:latin typeface="Times" pitchFamily="2" charset="0"/>
              </a:rPr>
              <a:t> within a given time frame”</a:t>
            </a:r>
            <a:endParaRPr lang="en-GB" sz="1600" b="0" dirty="0">
              <a:effectLst/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E1151-3109-C819-2338-C759154F6A05}"/>
              </a:ext>
            </a:extLst>
          </p:cNvPr>
          <p:cNvSpPr txBox="1"/>
          <p:nvPr/>
        </p:nvSpPr>
        <p:spPr>
          <a:xfrm>
            <a:off x="755305" y="3812498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Risk</a:t>
            </a:r>
            <a:r>
              <a:rPr lang="en-US" sz="1600" b="0" dirty="0"/>
              <a:t> is often represented as </a:t>
            </a:r>
            <a:r>
              <a:rPr lang="en-US" sz="1600" b="0" dirty="0">
                <a:solidFill>
                  <a:srgbClr val="FF0000"/>
                </a:solidFill>
              </a:rPr>
              <a:t>probability of occurrence of hazardous events or trends multiplied by the impacts if these events or trends occur</a:t>
            </a:r>
            <a:r>
              <a:rPr lang="en-US" sz="1600" b="0" dirty="0"/>
              <a:t>. Risk results from the interaction of vulnerability, exposure, and hazard.”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1088A-314A-1E59-F47E-2407AF85C62B}"/>
              </a:ext>
            </a:extLst>
          </p:cNvPr>
          <p:cNvSpPr txBox="1"/>
          <p:nvPr/>
        </p:nvSpPr>
        <p:spPr>
          <a:xfrm>
            <a:off x="425115" y="3296653"/>
            <a:ext cx="228600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IPCC (2014):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4CECD-37D0-4F79-EEBA-6FC2EB30E013}"/>
              </a:ext>
            </a:extLst>
          </p:cNvPr>
          <p:cNvSpPr txBox="1"/>
          <p:nvPr/>
        </p:nvSpPr>
        <p:spPr>
          <a:xfrm>
            <a:off x="425115" y="889198"/>
            <a:ext cx="36000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accent2"/>
                </a:solidFill>
              </a:rPr>
              <a:t>Lecina</a:t>
            </a:r>
            <a:r>
              <a:rPr lang="en-US" sz="2200" dirty="0">
                <a:solidFill>
                  <a:schemeClr val="accent2"/>
                </a:solidFill>
              </a:rPr>
              <a:t>-Diaz et al. (2020):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6E964-3EA6-5EF8-F003-952074126B60}"/>
              </a:ext>
            </a:extLst>
          </p:cNvPr>
          <p:cNvSpPr txBox="1"/>
          <p:nvPr/>
        </p:nvSpPr>
        <p:spPr>
          <a:xfrm>
            <a:off x="746161" y="4997746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Vulnerability</a:t>
            </a:r>
            <a:r>
              <a:rPr lang="en-US" sz="1600" b="0" dirty="0"/>
              <a:t>: The propensity or predisposition to be adversely affected. Vulnerability encompasses a variety of concepts and elements including sensitivity or susceptibility to harm and lack of capacity to cope and adapt.”</a:t>
            </a:r>
          </a:p>
        </p:txBody>
      </p:sp>
    </p:spTree>
    <p:extLst>
      <p:ext uri="{BB962C8B-B14F-4D97-AF65-F5344CB8AC3E}">
        <p14:creationId xmlns:p14="http://schemas.microsoft.com/office/powerpoint/2010/main" val="1313277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D330-0556-4DAA-23A2-453C4C6C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A3272B9-4C51-D51A-7EEB-0687EB242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2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Model-based PRA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E6843D-EBE3-1FAC-D9AD-DB78B907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E3AE-9B9F-DF6F-D003-72EC8D683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3D05C-1A33-0824-D2C4-F91548C7BAE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4E42C-B53C-666A-43BF-D5C8DA0276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1A993C-CDB9-26DE-1D95-9FE76B86B8E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08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08CA1-C581-4A3A-4FDD-E3E44BA2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66D1B24-A482-D5C3-6E6B-35B98094A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3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Beyond the basic theory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98CC83-00A2-2D66-C14A-2F6598B3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7F977-92E9-2306-35DB-4DD80B69C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11F69-049A-87E6-1899-7B0B2142AFEA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B2937-653A-CA3E-23DE-F2EA73193694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6A63F-7EA3-0D9D-7256-EF76147A4616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29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C76172-68DD-4D4B-9D7D-4BAD8974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0" y="4248358"/>
            <a:ext cx="6475061" cy="196976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1401C31-3477-A144-9160-7FF47C01472B}"/>
              </a:ext>
            </a:extLst>
          </p:cNvPr>
          <p:cNvSpPr/>
          <p:nvPr/>
        </p:nvSpPr>
        <p:spPr bwMode="auto">
          <a:xfrm>
            <a:off x="2677252" y="2792433"/>
            <a:ext cx="1278515" cy="8067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2E456AA-57EE-F84A-8E9E-F872C26466FF}"/>
              </a:ext>
            </a:extLst>
          </p:cNvPr>
          <p:cNvSpPr/>
          <p:nvPr/>
        </p:nvSpPr>
        <p:spPr bwMode="auto">
          <a:xfrm>
            <a:off x="3268549" y="3397188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49"/>
    </mc:Choice>
    <mc:Fallback xmlns="">
      <p:transition spd="slow" advTm="43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5344E1-05E5-D447-830C-21FB25E72FF5}"/>
              </a:ext>
            </a:extLst>
          </p:cNvPr>
          <p:cNvSpPr/>
          <p:nvPr/>
        </p:nvSpPr>
        <p:spPr bwMode="auto">
          <a:xfrm>
            <a:off x="3879536" y="2744108"/>
            <a:ext cx="2312535" cy="8146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44CE2AB-AF1A-234C-890A-6921A4AD0FBD}"/>
              </a:ext>
            </a:extLst>
          </p:cNvPr>
          <p:cNvSpPr/>
          <p:nvPr/>
        </p:nvSpPr>
        <p:spPr bwMode="auto">
          <a:xfrm>
            <a:off x="5035803" y="3460511"/>
            <a:ext cx="238249" cy="509083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AA941-2885-354C-BD1E-1589A0988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788" y="4098666"/>
            <a:ext cx="4074528" cy="256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70596-AA87-8D43-AACA-E47CDC5335E1}"/>
              </a:ext>
            </a:extLst>
          </p:cNvPr>
          <p:cNvSpPr txBox="1"/>
          <p:nvPr/>
        </p:nvSpPr>
        <p:spPr>
          <a:xfrm>
            <a:off x="834887" y="4601817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955F-447A-4F4F-8894-179C0467F0EE}"/>
              </a:ext>
            </a:extLst>
          </p:cNvPr>
          <p:cNvSpPr txBox="1"/>
          <p:nvPr/>
        </p:nvSpPr>
        <p:spPr>
          <a:xfrm>
            <a:off x="834887" y="5797789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9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2"/>
    </mc:Choice>
    <mc:Fallback xmlns="">
      <p:transition spd="slow" advTm="4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6A56-C68D-6979-1E59-C617705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0817E-5087-A9E8-E06F-ED884F48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18"/>
          <a:stretch>
            <a:fillRect/>
          </a:stretch>
        </p:blipFill>
        <p:spPr>
          <a:xfrm>
            <a:off x="500931" y="978008"/>
            <a:ext cx="5939625" cy="123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DA76-59CD-45F1-3D6F-DDD4A6EE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03" y="2261289"/>
            <a:ext cx="4587902" cy="25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D9586-475D-7214-0F8A-0BBCE841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1" y="4641982"/>
            <a:ext cx="2068720" cy="18800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93AB7-C422-A516-FCD6-45AD57666590}"/>
              </a:ext>
            </a:extLst>
          </p:cNvPr>
          <p:cNvGrpSpPr/>
          <p:nvPr/>
        </p:nvGrpSpPr>
        <p:grpSpPr>
          <a:xfrm>
            <a:off x="1319917" y="2416289"/>
            <a:ext cx="2774993" cy="2004640"/>
            <a:chOff x="1319917" y="2416289"/>
            <a:chExt cx="2774993" cy="20046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7F9CEF-550E-B148-AD50-E82A5800F029}"/>
                </a:ext>
              </a:extLst>
            </p:cNvPr>
            <p:cNvCxnSpPr/>
            <p:nvPr/>
          </p:nvCxnSpPr>
          <p:spPr bwMode="auto">
            <a:xfrm>
              <a:off x="1319917" y="2416289"/>
              <a:ext cx="0" cy="200464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54E26-68FE-AC6D-83EC-5C000DE981B8}"/>
                </a:ext>
              </a:extLst>
            </p:cNvPr>
            <p:cNvSpPr txBox="1"/>
            <p:nvPr/>
          </p:nvSpPr>
          <p:spPr>
            <a:xfrm>
              <a:off x="1463039" y="3045352"/>
              <a:ext cx="2631871" cy="11079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62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D915F-64BD-2ECA-8B64-5C6FC6E6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DCD7-1AA1-11B1-A9F6-D2FAE6AD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PRAm</a:t>
            </a:r>
            <a:r>
              <a:rPr lang="en-US" dirty="0"/>
              <a:t>’: R-function for multi-threshold PRA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C2017-830A-5C41-EF43-67342E22BB2A}"/>
              </a:ext>
            </a:extLst>
          </p:cNvPr>
          <p:cNvSpPr txBox="1"/>
          <p:nvPr/>
        </p:nvSpPr>
        <p:spPr>
          <a:xfrm>
            <a:off x="209006" y="659844"/>
            <a:ext cx="8793255" cy="61247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=-1:1 )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&lt;- length(x)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&lt;- vector("list",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pH &lt;- V &lt;- R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rep(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NA,n_thr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H[[1]]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&lt;- length(H[[1]])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2:n_thr) {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 &lt;- which(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[i-1] &lt;= x &amp;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&lt;- length(H[[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n - sum(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mean( 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1:n_thr)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/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V[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sqrt( s_Ez_notH^2 + s_Ez_Hi^2 )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 * s_V^2 + s_pH^2 * V^2 + pH^2 * 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sum(R)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sum(pH)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list( sum = c(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seq =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pH, V, R,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46381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717A-6158-9147-D9D3-C803708B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3EA6-8215-3A24-78CA-DB3BE59E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 revisited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FB0CA-DC28-8DDD-EB01-05CC6C4B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7B78-B2AF-CB05-18FF-0BC295D6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Multi-threshold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B53EA-976F-6F0F-581B-C37F0175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8472"/>
            <a:ext cx="7772400" cy="62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0A40-3204-4C05-FA5D-9D37878C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4C7-6198-B26E-3C56-D7511217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C62EF-EE63-044F-811D-8F5ABA2E1F68}"/>
              </a:ext>
            </a:extLst>
          </p:cNvPr>
          <p:cNvSpPr txBox="1"/>
          <p:nvPr/>
        </p:nvSpPr>
        <p:spPr>
          <a:xfrm>
            <a:off x="1146953" y="1094949"/>
            <a:ext cx="6373810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</a:t>
            </a:r>
          </a:p>
        </p:txBody>
      </p:sp>
    </p:spTree>
    <p:extLst>
      <p:ext uri="{BB962C8B-B14F-4D97-AF65-F5344CB8AC3E}">
        <p14:creationId xmlns:p14="http://schemas.microsoft.com/office/powerpoint/2010/main" val="302097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639E1-9AA3-CDF8-C1C6-24FD6605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9232-CEF4-57A7-5C33-B13C0C4F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5D4DD-8FF8-6782-79D7-FB03C0265AB8}"/>
              </a:ext>
            </a:extLst>
          </p:cNvPr>
          <p:cNvSpPr txBox="1"/>
          <p:nvPr/>
        </p:nvSpPr>
        <p:spPr>
          <a:xfrm>
            <a:off x="1146953" y="1094949"/>
            <a:ext cx="6373810" cy="203132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 Possible answers: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Mostly the same as for the single-threshold PRA.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Low n even more critical here?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129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1" y="883833"/>
            <a:ext cx="4038742" cy="378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989" y="580766"/>
            <a:ext cx="416987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National Risk Register (2017)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97902" y="2133301"/>
            <a:ext cx="6424129" cy="3830560"/>
            <a:chOff x="2397902" y="2701714"/>
            <a:chExt cx="6424129" cy="3830560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4868135" y="2701714"/>
              <a:ext cx="3898453" cy="430887"/>
            </a:xfrm>
            <a:prstGeom prst="rect">
              <a:avLst/>
            </a:prstGeom>
            <a:grp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CAA (2014)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902" y="3044211"/>
              <a:ext cx="6424129" cy="348806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998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6A74-229C-965F-4337-C88B900B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419-CEC5-7289-48C7-E969175F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single-threshold PRA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806346-2207-35CB-437E-143D348DE72E}"/>
              </a:ext>
            </a:extLst>
          </p:cNvPr>
          <p:cNvGrpSpPr/>
          <p:nvPr/>
        </p:nvGrpSpPr>
        <p:grpSpPr>
          <a:xfrm>
            <a:off x="2099143" y="2043485"/>
            <a:ext cx="3275939" cy="2086009"/>
            <a:chOff x="2099143" y="2043485"/>
            <a:chExt cx="3275939" cy="20860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0446A6-5DB5-9A65-5010-04EEB75E5A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13544" y="2043485"/>
              <a:ext cx="2361538" cy="174133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09E5A2-9E34-D3E9-A425-F8592600A3E1}"/>
                </a:ext>
              </a:extLst>
            </p:cNvPr>
            <p:cNvSpPr txBox="1"/>
            <p:nvPr/>
          </p:nvSpPr>
          <p:spPr>
            <a:xfrm>
              <a:off x="2099143" y="3021498"/>
              <a:ext cx="2631871" cy="110799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3E571F-2C4D-735C-CE9D-A23766E4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" y="1006159"/>
            <a:ext cx="4301646" cy="843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DC2C0-5F34-0F7B-ABB4-D84C7974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10" y="3713259"/>
            <a:ext cx="3212561" cy="2698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79A3A-466C-8E31-07CB-ACEB6BC84865}"/>
              </a:ext>
            </a:extLst>
          </p:cNvPr>
          <p:cNvSpPr txBox="1"/>
          <p:nvPr/>
        </p:nvSpPr>
        <p:spPr>
          <a:xfrm>
            <a:off x="11561197" y="119270"/>
            <a:ext cx="18473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58F1-C917-A840-9EB7-D0627D9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from 2 risk-components to 3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DF21A5-B4E8-D24A-A722-554F923E4EF8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0F53E3-ABA0-1148-8433-DF8439B8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8" y="718102"/>
            <a:ext cx="3008087" cy="1744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4657C3-F8DE-9F42-8E75-5FB125754248}"/>
              </a:ext>
            </a:extLst>
          </p:cNvPr>
          <p:cNvSpPr/>
          <p:nvPr/>
        </p:nvSpPr>
        <p:spPr bwMode="auto">
          <a:xfrm>
            <a:off x="4647725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0E6F3AA-CB45-964D-99B0-279FB181DEDB}"/>
              </a:ext>
            </a:extLst>
          </p:cNvPr>
          <p:cNvSpPr/>
          <p:nvPr/>
        </p:nvSpPr>
        <p:spPr bwMode="auto">
          <a:xfrm>
            <a:off x="5402469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CA10F-6010-994A-A36F-FA0C035D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10" y="3089601"/>
            <a:ext cx="6084185" cy="180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F784A-6056-EC47-A7A4-550E984F538D}"/>
              </a:ext>
            </a:extLst>
          </p:cNvPr>
          <p:cNvSpPr txBox="1"/>
          <p:nvPr/>
        </p:nvSpPr>
        <p:spPr>
          <a:xfrm>
            <a:off x="105784" y="3369287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64 different</a:t>
            </a:r>
          </a:p>
          <a:p>
            <a:pPr algn="r"/>
            <a:r>
              <a:rPr lang="en-US" sz="2200" dirty="0"/>
              <a:t>2-component </a:t>
            </a:r>
            <a:r>
              <a:rPr lang="en-US" sz="2200" dirty="0">
                <a:solidFill>
                  <a:srgbClr val="FF0000"/>
                </a:solidFill>
              </a:rPr>
              <a:t>PRAs</a:t>
            </a:r>
            <a:r>
              <a:rPr lang="en-US" sz="2200" dirty="0"/>
              <a:t> at cell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3ECF8-5BB4-6E42-9EB8-7E5A4014A2E0}"/>
              </a:ext>
            </a:extLst>
          </p:cNvPr>
          <p:cNvSpPr txBox="1"/>
          <p:nvPr/>
        </p:nvSpPr>
        <p:spPr>
          <a:xfrm>
            <a:off x="89278" y="5428923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1 single</a:t>
            </a:r>
          </a:p>
          <a:p>
            <a:pPr algn="r"/>
            <a:r>
              <a:rPr lang="en-US" sz="2200" dirty="0"/>
              <a:t>3-component </a:t>
            </a:r>
            <a:r>
              <a:rPr lang="en-US" sz="2200" dirty="0">
                <a:solidFill>
                  <a:srgbClr val="FF0000"/>
                </a:solidFill>
              </a:rPr>
              <a:t>PRA</a:t>
            </a:r>
            <a:r>
              <a:rPr lang="en-US" sz="2200" dirty="0"/>
              <a:t> at regional level: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C3229-B410-2047-927C-47D6047A2727}"/>
              </a:ext>
            </a:extLst>
          </p:cNvPr>
          <p:cNvSpPr txBox="1"/>
          <p:nvPr/>
        </p:nvSpPr>
        <p:spPr>
          <a:xfrm>
            <a:off x="289361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P[H] = 0.27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C5995-930C-E343-8028-A3B4BC96E8BC}"/>
              </a:ext>
            </a:extLst>
          </p:cNvPr>
          <p:cNvSpPr txBox="1"/>
          <p:nvPr/>
        </p:nvSpPr>
        <p:spPr>
          <a:xfrm>
            <a:off x="5734443" y="5449111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V = 0.26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370A-5719-E347-8177-7B4F7D8C6743}"/>
              </a:ext>
            </a:extLst>
          </p:cNvPr>
          <p:cNvSpPr txBox="1"/>
          <p:nvPr/>
        </p:nvSpPr>
        <p:spPr>
          <a:xfrm>
            <a:off x="4316726" y="5439017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Q = 37/64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C548B-9C90-384D-AD5D-AFA542435D83}"/>
              </a:ext>
            </a:extLst>
          </p:cNvPr>
          <p:cNvSpPr txBox="1"/>
          <p:nvPr/>
        </p:nvSpPr>
        <p:spPr>
          <a:xfrm>
            <a:off x="742224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 = 0.04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14106D-9373-164E-856C-96CCC44DB497}"/>
              </a:ext>
            </a:extLst>
          </p:cNvPr>
          <p:cNvSpPr/>
          <p:nvPr/>
        </p:nvSpPr>
        <p:spPr bwMode="auto">
          <a:xfrm>
            <a:off x="2971322" y="158757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52B9015-9450-8849-B7E8-2F47312E66AD}"/>
              </a:ext>
            </a:extLst>
          </p:cNvPr>
          <p:cNvSpPr/>
          <p:nvPr/>
        </p:nvSpPr>
        <p:spPr bwMode="auto">
          <a:xfrm>
            <a:off x="3726066" y="2390291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1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9"/>
    </mc:Choice>
    <mc:Fallback xmlns="">
      <p:transition spd="slow" advTm="8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9124" x="7305675" y="4773613"/>
          <p14:tracePt t="9551" x="7158038" y="4778375"/>
          <p14:tracePt t="9562" x="7040563" y="4729163"/>
          <p14:tracePt t="9574" x="6881813" y="4675188"/>
          <p14:tracePt t="9585" x="6738938" y="4606925"/>
          <p14:tracePt t="9596" x="6597650" y="4532313"/>
          <p14:tracePt t="9607" x="6469063" y="4465638"/>
          <p14:tracePt t="9619" x="6340475" y="4391025"/>
          <p14:tracePt t="9630" x="6056313" y="4237038"/>
          <p14:tracePt t="9641" x="5767388" y="4090988"/>
          <p14:tracePt t="9652" x="5461000" y="3948113"/>
          <p14:tracePt t="9664" x="5330825" y="3887788"/>
          <p14:tracePt t="9675" x="5048250" y="3763963"/>
          <p14:tracePt t="9686" x="4956175" y="3727450"/>
          <p14:tracePt t="9697" x="4784725" y="3641725"/>
          <p14:tracePt t="9709" x="4741863" y="3616325"/>
          <p14:tracePt t="9720" x="4667250" y="3579813"/>
          <p14:tracePt t="9866" x="4648200" y="3536950"/>
          <p14:tracePt t="9877" x="4598988" y="3481388"/>
          <p14:tracePt t="9889" x="4538663" y="3406775"/>
          <p14:tracePt t="9900" x="4483100" y="3314700"/>
          <p14:tracePt t="9911" x="4433888" y="3216275"/>
          <p14:tracePt t="9922" x="4391025" y="3124200"/>
          <p14:tracePt t="9933" x="4365625" y="3044825"/>
          <p14:tracePt t="9945" x="4348163" y="2963863"/>
          <p14:tracePt t="9956" x="4329113" y="2811463"/>
          <p14:tracePt t="9967" x="4329113" y="2663825"/>
          <p14:tracePt t="9980" x="4341813" y="2608263"/>
          <p14:tracePt t="9990" x="4384675" y="2478088"/>
          <p14:tracePt t="10001" x="4414838" y="2428875"/>
          <p14:tracePt t="10012" x="4451350" y="2349500"/>
          <p14:tracePt t="10024" x="4464050" y="2319338"/>
          <p14:tracePt t="10035" x="4513263" y="2227263"/>
          <p14:tracePt t="10046" x="4525963" y="2189163"/>
          <p14:tracePt t="10057" x="4525963" y="2159000"/>
          <p14:tracePt t="10069" x="4525963" y="2128838"/>
          <p14:tracePt t="10080" x="4525963" y="2109788"/>
          <p14:tracePt t="10091" x="4513263" y="2090738"/>
          <p14:tracePt t="10102" x="4495800" y="2073275"/>
          <p14:tracePt t="10114" x="4464050" y="2054225"/>
          <p14:tracePt t="10125" x="4440238" y="2030413"/>
          <p14:tracePt t="10136" x="4421188" y="2011363"/>
          <p14:tracePt t="10147" x="4397375" y="1992313"/>
          <p14:tracePt t="10159" x="4378325" y="1968500"/>
          <p14:tracePt t="10170" x="4371975" y="1962150"/>
          <p14:tracePt t="10181" x="4341813" y="1931988"/>
          <p14:tracePt t="10192" x="4329113" y="1912938"/>
          <p14:tracePt t="10204" x="4310063" y="1893888"/>
          <p14:tracePt t="10216" x="4292600" y="1882775"/>
          <p14:tracePt t="10226" x="4267200" y="1863725"/>
          <p14:tracePt t="10237" x="4243388" y="1851025"/>
          <p14:tracePt t="10249" x="4187825" y="1827213"/>
          <p14:tracePt t="10260" x="4144963" y="1814513"/>
          <p14:tracePt t="10271" x="4089400" y="1801813"/>
          <p14:tracePt t="10283" x="4027488" y="1795463"/>
          <p14:tracePt t="10294" x="3954463" y="1789113"/>
          <p14:tracePt t="10305" x="3879850" y="1789113"/>
          <p14:tracePt t="10316" x="3806825" y="1784350"/>
          <p14:tracePt t="10327" x="3775075" y="1784350"/>
          <p14:tracePt t="10339" x="3708400" y="1778000"/>
          <p14:tracePt t="10350" x="3652838" y="1778000"/>
          <p14:tracePt t="10361" x="3616325" y="1778000"/>
          <p14:tracePt t="10372" x="3573463" y="1778000"/>
          <p14:tracePt t="10383" x="3541713" y="1778000"/>
          <p14:tracePt t="10395" x="3511550" y="1778000"/>
          <p14:tracePt t="10406" x="3492500" y="1778000"/>
          <p14:tracePt t="10417" x="3468688" y="1789113"/>
          <p14:tracePt t="10429" x="3449638" y="1801813"/>
          <p14:tracePt t="10440" x="3430588" y="1820863"/>
          <p14:tracePt t="10451" x="3413125" y="1838325"/>
          <p14:tracePt t="10462" x="3394075" y="1863725"/>
          <p14:tracePt t="10474" x="3370263" y="1893888"/>
          <p14:tracePt t="10485" x="3351213" y="1919288"/>
          <p14:tracePt t="10496" x="3332163" y="1943100"/>
          <p14:tracePt t="10507" x="3321050" y="1974850"/>
          <p14:tracePt t="10519" x="3308350" y="1998663"/>
          <p14:tracePt t="10530" x="3308350" y="2030413"/>
          <p14:tracePt t="10541" x="3308350" y="2060575"/>
          <p14:tracePt t="10552" x="3308350" y="2109788"/>
          <p14:tracePt t="10564" x="3332163" y="2146300"/>
          <p14:tracePt t="10575" x="3363913" y="2182813"/>
          <p14:tracePt t="10586" x="3406775" y="2227263"/>
          <p14:tracePt t="10597" x="3430588" y="2244725"/>
          <p14:tracePt t="10609" x="3475038" y="2281238"/>
          <p14:tracePt t="10620" x="3517900" y="2306638"/>
          <p14:tracePt t="10631" x="3560763" y="2325688"/>
          <p14:tracePt t="10642" x="3597275" y="2343150"/>
          <p14:tracePt t="10654" x="3671888" y="2355850"/>
          <p14:tracePt t="10666" x="3725863" y="2362200"/>
          <p14:tracePt t="10676" x="3781425" y="2362200"/>
          <p14:tracePt t="10687" x="3830638" y="2362200"/>
          <p14:tracePt t="10699" x="3867150" y="2355850"/>
          <p14:tracePt t="10710" x="3911600" y="2343150"/>
          <p14:tracePt t="10721" x="3960813" y="2325688"/>
          <p14:tracePt t="10733" x="3997325" y="2312988"/>
          <p14:tracePt t="10744" x="4027488" y="2293938"/>
          <p14:tracePt t="10755" x="4064000" y="2276475"/>
          <p14:tracePt t="10766" x="4089400" y="2257425"/>
          <p14:tracePt t="10777" x="4113213" y="2232025"/>
          <p14:tracePt t="10789" x="4138613" y="2208213"/>
          <p14:tracePt t="10800" x="4157663" y="2178050"/>
          <p14:tracePt t="10811" x="4168775" y="2146300"/>
          <p14:tracePt t="10822" x="4175125" y="2122488"/>
          <p14:tracePt t="10833" x="4181475" y="2090738"/>
          <p14:tracePt t="10845" x="4181475" y="2073275"/>
          <p14:tracePt t="10858" x="4181475" y="2054225"/>
          <p14:tracePt t="10867" x="4181475" y="2041525"/>
          <p14:tracePt t="10879" x="4181475" y="2030413"/>
          <p14:tracePt t="10890" x="4181475" y="2017713"/>
          <p14:tracePt t="10901" x="4175125" y="2011363"/>
          <p14:tracePt t="10912" x="4175125" y="2005013"/>
          <p14:tracePt t="10923" x="4168775" y="2005013"/>
          <p14:tracePt t="10935" x="4168775" y="1998663"/>
          <p14:tracePt t="10946" x="4162425" y="1998663"/>
          <p14:tracePt t="10969" x="4157663" y="1992313"/>
          <p14:tracePt t="11002" x="4151313" y="1985963"/>
          <p14:tracePt t="11036" x="4144963" y="1981200"/>
          <p14:tracePt t="11047" x="4138613" y="1981200"/>
          <p14:tracePt t="11058" x="4132263" y="1974850"/>
          <p14:tracePt t="11070" x="4125913" y="1968500"/>
          <p14:tracePt t="11081" x="4119563" y="1968500"/>
          <p14:tracePt t="11092" x="4113213" y="1962150"/>
          <p14:tracePt t="11105" x="4095750" y="1955800"/>
          <p14:tracePt t="11116" x="4083050" y="1943100"/>
          <p14:tracePt t="11126" x="4070350" y="1936750"/>
          <p14:tracePt t="11137" x="4064000" y="1936750"/>
          <p14:tracePt t="11149" x="4046538" y="1931988"/>
          <p14:tracePt t="11160" x="4033838" y="1919288"/>
          <p14:tracePt t="11171" x="4021138" y="1919288"/>
          <p14:tracePt t="11183" x="3997325" y="1906588"/>
          <p14:tracePt t="11194" x="3978275" y="1900238"/>
          <p14:tracePt t="11205" x="3960813" y="1900238"/>
          <p14:tracePt t="11216" x="3941763" y="1893888"/>
          <p14:tracePt t="11227" x="3922713" y="1893888"/>
          <p14:tracePt t="11238" x="3911600" y="1893888"/>
          <p14:tracePt t="11250" x="3898900" y="1893888"/>
          <p14:tracePt t="11261" x="3867150" y="1893888"/>
          <p14:tracePt t="11272" x="3849688" y="1893888"/>
          <p14:tracePt t="11283" x="3830638" y="1900238"/>
          <p14:tracePt t="11295" x="3824288" y="1906588"/>
          <p14:tracePt t="11306" x="3813175" y="1912938"/>
          <p14:tracePt t="11317" x="3794125" y="1925638"/>
          <p14:tracePt t="11329" x="3781425" y="1931988"/>
          <p14:tracePt t="11340" x="3768725" y="1936750"/>
          <p14:tracePt t="11351" x="3763963" y="1949450"/>
          <p14:tracePt t="11362" x="3751263" y="1955800"/>
          <p14:tracePt t="11373" x="3744913" y="1962150"/>
          <p14:tracePt t="11384" x="3744913" y="1974850"/>
          <p14:tracePt t="11396" x="3738563" y="1981200"/>
          <p14:tracePt t="11407" x="3732213" y="1992313"/>
          <p14:tracePt t="11419" x="3732213" y="1998663"/>
          <p14:tracePt t="11430" x="3725863" y="2005013"/>
          <p14:tracePt t="11441" x="3725863" y="2011363"/>
          <p14:tracePt t="11452" x="3721100" y="2017713"/>
          <p14:tracePt t="11463" x="3721100" y="2024063"/>
          <p14:tracePt t="11475" x="3721100" y="2030413"/>
          <p14:tracePt t="11497" x="3714750" y="2035175"/>
          <p14:tracePt t="11508" x="3714750" y="2041525"/>
          <p14:tracePt t="11542" x="3714750" y="2047875"/>
          <p14:tracePt t="11553" x="3714750" y="2054225"/>
          <p14:tracePt t="11576" x="3714750" y="2060575"/>
          <p14:tracePt t="11599" x="3714750" y="2066925"/>
          <p14:tracePt t="11610" x="3721100" y="2066925"/>
          <p14:tracePt t="11621" x="3721100" y="2073275"/>
          <p14:tracePt t="11633" x="3721100" y="2079625"/>
          <p14:tracePt t="11655" x="3725863" y="2084388"/>
          <p14:tracePt t="11667" x="3725863" y="2090738"/>
          <p14:tracePt t="11677" x="3732213" y="2097088"/>
          <p14:tracePt t="11688" x="3738563" y="2103438"/>
          <p14:tracePt t="11701" x="3744913" y="2109788"/>
          <p14:tracePt t="11711" x="3751263" y="2116138"/>
          <p14:tracePt t="11722" x="3757613" y="2128838"/>
          <p14:tracePt t="11734" x="3768725" y="2133600"/>
          <p14:tracePt t="11745" x="3775075" y="2146300"/>
          <p14:tracePt t="11756" x="3781425" y="2152650"/>
          <p14:tracePt t="11767" x="3787775" y="2159000"/>
          <p14:tracePt t="11779" x="3794125" y="2165350"/>
          <p14:tracePt t="11801" x="3794125" y="2171700"/>
          <p14:tracePt t="11812" x="3800475" y="2171700"/>
          <p14:tracePt t="11835" x="3800475" y="2178050"/>
          <p14:tracePt t="11902" x="3806825" y="2178050"/>
          <p14:tracePt t="11936" x="3813175" y="2178050"/>
          <p14:tracePt t="12240" x="3813175" y="2182813"/>
          <p14:tracePt t="12251" x="3813175" y="2195513"/>
          <p14:tracePt t="12262" x="3813175" y="2208213"/>
          <p14:tracePt t="12273" x="3813175" y="2227263"/>
          <p14:tracePt t="12285" x="3817938" y="2238375"/>
          <p14:tracePt t="12296" x="3817938" y="2251075"/>
          <p14:tracePt t="12307" x="3824288" y="2270125"/>
          <p14:tracePt t="12318" x="3824288" y="2287588"/>
          <p14:tracePt t="12330" x="3824288" y="2300288"/>
          <p14:tracePt t="12341" x="3824288" y="2312988"/>
          <p14:tracePt t="12352" x="3824288" y="2319338"/>
          <p14:tracePt t="12363" x="3824288" y="2330450"/>
          <p14:tracePt t="12375" x="3824288" y="2336800"/>
          <p14:tracePt t="12386" x="3817938" y="2343150"/>
          <p14:tracePt t="12409" x="3813175" y="2349500"/>
          <p14:tracePt t="12420" x="3806825" y="2355850"/>
          <p14:tracePt t="12431" x="3794125" y="2355850"/>
          <p14:tracePt t="12442" x="3781425" y="2362200"/>
          <p14:tracePt t="12454" x="3763963" y="2362200"/>
          <p14:tracePt t="12465" x="3744913" y="2368550"/>
          <p14:tracePt t="12476" x="3725863" y="2368550"/>
          <p14:tracePt t="12487" x="3695700" y="2368550"/>
          <p14:tracePt t="12498" x="3671888" y="2368550"/>
          <p14:tracePt t="12510" x="3646488" y="2368550"/>
          <p14:tracePt t="12521" x="3616325" y="2368550"/>
          <p14:tracePt t="12533" x="3603625" y="2368550"/>
          <p14:tracePt t="12544" x="3584575" y="2368550"/>
          <p14:tracePt t="12555" x="3567113" y="2362200"/>
          <p14:tracePt t="12567" x="3554413" y="2362200"/>
          <p14:tracePt t="12577" x="3541713" y="2362200"/>
          <p14:tracePt t="12588" x="3535363" y="2362200"/>
          <p14:tracePt t="12600" x="3529013" y="2362200"/>
          <p14:tracePt t="12645" x="3524250" y="2362200"/>
          <p14:tracePt t="12847" x="3517900" y="2362200"/>
          <p14:tracePt t="12904" x="3511550" y="2355850"/>
          <p14:tracePt t="13185" x="3535363" y="2355850"/>
          <p14:tracePt t="13196" x="3560763" y="2362200"/>
          <p14:tracePt t="13207" x="3590925" y="2368550"/>
          <p14:tracePt t="13218" x="3609975" y="2374900"/>
          <p14:tracePt t="13231" x="3633788" y="2374900"/>
          <p14:tracePt t="13241" x="3652838" y="2379663"/>
          <p14:tracePt t="13252" x="3665538" y="2379663"/>
          <p14:tracePt t="13263" x="3683000" y="2379663"/>
          <p14:tracePt t="13275" x="3689350" y="2379663"/>
          <p14:tracePt t="13286" x="3725863" y="2379663"/>
          <p14:tracePt t="13297" x="3744913" y="2379663"/>
          <p14:tracePt t="13308" x="3763963" y="2379663"/>
          <p14:tracePt t="13320" x="3787775" y="2379663"/>
          <p14:tracePt t="13331" x="3800475" y="2379663"/>
          <p14:tracePt t="13342" x="3813175" y="2379663"/>
          <p14:tracePt t="13355" x="3830638" y="2386013"/>
          <p14:tracePt t="13365" x="3843338" y="2386013"/>
          <p14:tracePt t="13376" x="3856038" y="2386013"/>
          <p14:tracePt t="13387" x="3867150" y="2386013"/>
          <p14:tracePt t="13398" x="3892550" y="2386013"/>
          <p14:tracePt t="13410" x="3905250" y="2386013"/>
          <p14:tracePt t="13421" x="3916363" y="2386013"/>
          <p14:tracePt t="13432" x="3935413" y="2386013"/>
          <p14:tracePt t="13443" x="3941763" y="2386013"/>
          <p14:tracePt t="13455" x="3954463" y="2386013"/>
          <p14:tracePt t="13467" x="3960813" y="2386013"/>
          <p14:tracePt t="13477" x="3965575" y="2386013"/>
          <p14:tracePt t="13489" x="3971925" y="2386013"/>
          <p14:tracePt t="13501" x="3978275" y="2386013"/>
          <p14:tracePt t="13545" x="3984625" y="2386013"/>
          <p14:tracePt t="13567" x="3990975" y="2386013"/>
          <p14:tracePt t="13601" x="3997325" y="2386013"/>
          <p14:tracePt t="14298" x="4003675" y="2386013"/>
          <p14:tracePt t="14310" x="4010025" y="2386013"/>
          <p14:tracePt t="14321" x="4027488" y="2386013"/>
          <p14:tracePt t="14332" x="4046538" y="2386013"/>
          <p14:tracePt t="14343" x="4076700" y="2386013"/>
          <p14:tracePt t="14356" x="4095750" y="2386013"/>
          <p14:tracePt t="14367" x="4113213" y="2386013"/>
          <p14:tracePt t="14377" x="4132263" y="2386013"/>
          <p14:tracePt t="14388" x="4151313" y="2386013"/>
          <p14:tracePt t="14401" x="4168775" y="2386013"/>
          <p14:tracePt t="14411" x="4181475" y="2379663"/>
          <p14:tracePt t="14422" x="4194175" y="2374900"/>
          <p14:tracePt t="14434" x="4200525" y="2374900"/>
          <p14:tracePt t="14445" x="4200525" y="2368550"/>
          <p14:tracePt t="14467" x="4206875" y="2368550"/>
          <p14:tracePt t="14478" x="4211638" y="2368550"/>
          <p14:tracePt t="14490" x="4211638" y="2362200"/>
          <p14:tracePt t="14501" x="4217988" y="2362200"/>
          <p14:tracePt t="14512" x="4224338" y="2362200"/>
          <p14:tracePt t="14523" x="4230688" y="2355850"/>
          <p14:tracePt t="14535" x="4237038" y="2355850"/>
          <p14:tracePt t="14546" x="4249738" y="2355850"/>
          <p14:tracePt t="14557" x="4256088" y="2349500"/>
          <p14:tracePt t="14568" x="4260850" y="2349500"/>
          <p14:tracePt t="14602" x="4267200" y="2343150"/>
          <p14:tracePt t="15131" x="4279900" y="2343150"/>
          <p14:tracePt t="15142" x="4310063" y="2343150"/>
          <p14:tracePt t="15153" x="4352925" y="2343150"/>
          <p14:tracePt t="15165" x="4391025" y="2349500"/>
          <p14:tracePt t="15176" x="4433888" y="2355850"/>
          <p14:tracePt t="15187" x="4476750" y="2362200"/>
          <p14:tracePt t="15198" x="4519613" y="2368550"/>
          <p14:tracePt t="15210" x="4598988" y="2374900"/>
          <p14:tracePt t="15221" x="4637088" y="2379663"/>
          <p14:tracePt t="15234" x="4703763" y="2379663"/>
          <p14:tracePt t="15243" x="4778375" y="2386013"/>
          <p14:tracePt t="15255" x="4833938" y="2392363"/>
          <p14:tracePt t="15266" x="4887913" y="2392363"/>
          <p14:tracePt t="15277" x="4943475" y="2398713"/>
          <p14:tracePt t="15288" x="4981575" y="2398713"/>
          <p14:tracePt t="15301" x="5024438" y="2405063"/>
          <p14:tracePt t="15311" x="5060950" y="2411413"/>
          <p14:tracePt t="15322" x="5103813" y="2411413"/>
          <p14:tracePt t="15334" x="5146675" y="2417763"/>
          <p14:tracePt t="15345" x="5183188" y="2417763"/>
          <p14:tracePt t="15358" x="5221288" y="2417763"/>
          <p14:tracePt t="15368" x="5270500" y="2417763"/>
          <p14:tracePt t="15378" x="5313363" y="2417763"/>
          <p14:tracePt t="15390" x="5356225" y="2417763"/>
          <p14:tracePt t="15401" x="5399088" y="2417763"/>
          <p14:tracePt t="15412" x="5441950" y="2417763"/>
          <p14:tracePt t="15423" x="5478463" y="2417763"/>
          <p14:tracePt t="15435" x="5516563" y="2417763"/>
          <p14:tracePt t="15446" x="5553075" y="2417763"/>
          <p14:tracePt t="15457" x="5565775" y="2417763"/>
          <p14:tracePt t="15468" x="5583238" y="2417763"/>
          <p14:tracePt t="15481" x="5602288" y="2417763"/>
          <p14:tracePt t="15491" x="5619750" y="2417763"/>
          <p14:tracePt t="15502" x="5645150" y="2411413"/>
          <p14:tracePt t="15513" x="5664200" y="2411413"/>
          <p14:tracePt t="15525" x="5681663" y="2411413"/>
          <p14:tracePt t="15536" x="5707063" y="2411413"/>
          <p14:tracePt t="15547" x="5730875" y="2411413"/>
          <p14:tracePt t="15558" x="5762625" y="2411413"/>
          <p14:tracePt t="15570" x="5786438" y="2411413"/>
          <p14:tracePt t="15581" x="5811838" y="2411413"/>
          <p14:tracePt t="15592" x="5822950" y="2411413"/>
          <p14:tracePt t="15603" x="5848350" y="2411413"/>
          <p14:tracePt t="15615" x="5884863" y="2411413"/>
          <p14:tracePt t="15626" x="5910263" y="2411413"/>
          <p14:tracePt t="15637" x="5934075" y="2411413"/>
          <p14:tracePt t="15648" x="5964238" y="2411413"/>
          <p14:tracePt t="15660" x="5995988" y="2411413"/>
          <p14:tracePt t="15671" x="6032500" y="2405063"/>
          <p14:tracePt t="15682" x="6062663" y="2405063"/>
          <p14:tracePt t="15693" x="6075363" y="2405063"/>
          <p14:tracePt t="15705" x="6105525" y="2398713"/>
          <p14:tracePt t="15716" x="6118225" y="2392363"/>
          <p14:tracePt t="15727" x="6137275" y="2386013"/>
          <p14:tracePt t="15738" x="6143625" y="2379663"/>
          <p14:tracePt t="15750" x="6149975" y="2379663"/>
          <p14:tracePt t="15761" x="6154738" y="2374900"/>
          <p14:tracePt t="15772" x="6154738" y="2368550"/>
          <p14:tracePt t="15784" x="6154738" y="2362200"/>
          <p14:tracePt t="15795" x="6154738" y="2355850"/>
          <p14:tracePt t="15806" x="6154738" y="2343150"/>
          <p14:tracePt t="15818" x="6154738" y="2330450"/>
          <p14:tracePt t="15828" x="6154738" y="2319338"/>
          <p14:tracePt t="15840" x="6154738" y="2306638"/>
          <p14:tracePt t="15851" x="6154738" y="2287588"/>
          <p14:tracePt t="15862" x="6154738" y="2270125"/>
          <p14:tracePt t="15873" x="6154738" y="2244725"/>
          <p14:tracePt t="15885" x="6149975" y="2220913"/>
          <p14:tracePt t="15896" x="6124575" y="2178050"/>
          <p14:tracePt t="15907" x="6100763" y="2139950"/>
          <p14:tracePt t="15918" x="6081713" y="2122488"/>
          <p14:tracePt t="15930" x="6051550" y="2090738"/>
          <p14:tracePt t="15941" x="6013450" y="2060575"/>
          <p14:tracePt t="15952" x="5976938" y="2030413"/>
          <p14:tracePt t="15963" x="5946775" y="2011363"/>
          <p14:tracePt t="15975" x="5915025" y="1992313"/>
          <p14:tracePt t="15986" x="5884863" y="1974850"/>
          <p14:tracePt t="15997" x="5861050" y="1968500"/>
          <p14:tracePt t="16008" x="5835650" y="1955800"/>
          <p14:tracePt t="16019" x="5811838" y="1949450"/>
          <p14:tracePt t="16031" x="5786438" y="1943100"/>
          <p14:tracePt t="16042" x="5756275" y="1936750"/>
          <p14:tracePt t="16053" x="5730875" y="1936750"/>
          <p14:tracePt t="16065" x="5700713" y="1936750"/>
          <p14:tracePt t="16076" x="5664200" y="1936750"/>
          <p14:tracePt t="16087" x="5619750" y="1936750"/>
          <p14:tracePt t="16098" x="5583238" y="1936750"/>
          <p14:tracePt t="16110" x="5534025" y="1936750"/>
          <p14:tracePt t="16121" x="5497513" y="1949450"/>
          <p14:tracePt t="16132" x="5448300" y="1955800"/>
          <p14:tracePt t="16143" x="5405438" y="1968500"/>
          <p14:tracePt t="16155" x="5362575" y="1981200"/>
          <p14:tracePt t="16166" x="5326063" y="1985963"/>
          <p14:tracePt t="16177" x="5287963" y="1998663"/>
          <p14:tracePt t="16188" x="5257800" y="2017713"/>
          <p14:tracePt t="16200" x="5227638" y="2030413"/>
          <p14:tracePt t="16211" x="5202238" y="2041525"/>
          <p14:tracePt t="16222" x="5178425" y="2054225"/>
          <p14:tracePt t="16234" x="5165725" y="2066925"/>
          <p14:tracePt t="16245" x="5153025" y="2079625"/>
          <p14:tracePt t="16256" x="5140325" y="2090738"/>
          <p14:tracePt t="16268" x="5129213" y="2109788"/>
          <p14:tracePt t="16278" x="5122863" y="2122488"/>
          <p14:tracePt t="16290" x="5110163" y="2133600"/>
          <p14:tracePt t="16301" x="5103813" y="2146300"/>
          <p14:tracePt t="16312" x="5097463" y="2152650"/>
          <p14:tracePt t="16323" x="5091113" y="2159000"/>
          <p14:tracePt t="16335" x="5091113" y="2178050"/>
          <p14:tracePt t="16346" x="5091113" y="2189163"/>
          <p14:tracePt t="16359" x="5091113" y="2195513"/>
          <p14:tracePt t="16368" x="5103813" y="2208213"/>
          <p14:tracePt t="16379" x="5110163" y="2227263"/>
          <p14:tracePt t="16391" x="5122863" y="2232025"/>
          <p14:tracePt t="16402" x="5140325" y="2251075"/>
          <p14:tracePt t="16413" x="5159375" y="2263775"/>
          <p14:tracePt t="16425" x="5183188" y="2281238"/>
          <p14:tracePt t="16436" x="5227638" y="2300288"/>
          <p14:tracePt t="16447" x="5264150" y="2319338"/>
          <p14:tracePt t="16458" x="5287963" y="2330450"/>
          <p14:tracePt t="16469" x="5330825" y="2349500"/>
          <p14:tracePt t="16482" x="5368925" y="2362200"/>
          <p14:tracePt t="16492" x="5411788" y="2374900"/>
          <p14:tracePt t="16503" x="5454650" y="2379663"/>
          <p14:tracePt t="16515" x="5491163" y="2386013"/>
          <p14:tracePt t="16526" x="5521325" y="2392363"/>
          <p14:tracePt t="16537" x="5565775" y="2392363"/>
          <p14:tracePt t="16548" x="5595938" y="2392363"/>
          <p14:tracePt t="16559" x="5632450" y="2386013"/>
          <p14:tracePt t="16571" x="5664200" y="2374900"/>
          <p14:tracePt t="16582" x="5694363" y="2362200"/>
          <p14:tracePt t="16593" x="5700713" y="2355850"/>
          <p14:tracePt t="16606" x="5724525" y="2343150"/>
          <p14:tracePt t="16616" x="5737225" y="2330450"/>
          <p14:tracePt t="16627" x="5749925" y="2325688"/>
          <p14:tracePt t="16638" x="5762625" y="2319338"/>
          <p14:tracePt t="16650" x="5767388" y="2312988"/>
          <p14:tracePt t="16661" x="5773738" y="2306638"/>
          <p14:tracePt t="16683" x="5780088" y="2300288"/>
          <p14:tracePt t="16695" x="5786438" y="2300288"/>
          <p14:tracePt t="16706" x="5792788" y="2300288"/>
          <p14:tracePt t="16718" x="5799138" y="2293938"/>
          <p14:tracePt t="16740" x="5805488" y="2293938"/>
          <p14:tracePt t="16752" x="5811838" y="2293938"/>
          <p14:tracePt t="16762" x="5816600" y="2293938"/>
          <p14:tracePt t="17223" x="5811838" y="2293938"/>
          <p14:tracePt t="17235" x="5805488" y="2293938"/>
          <p14:tracePt t="17246" x="5799138" y="2300288"/>
          <p14:tracePt t="17268" x="5792788" y="2306638"/>
          <p14:tracePt t="17280" x="5786438" y="2306638"/>
          <p14:tracePt t="17291" x="5780088" y="2306638"/>
          <p14:tracePt t="17302" x="5780088" y="2312988"/>
          <p14:tracePt t="17324" x="5780088" y="2319338"/>
          <p14:tracePt t="17358" x="5780088" y="2325688"/>
          <p14:tracePt t="17403" x="5780088" y="2330450"/>
          <p14:tracePt t="17414" x="5786438" y="2330450"/>
          <p14:tracePt t="17493" x="5786438" y="2336800"/>
          <p14:tracePt t="17504" x="5792788" y="2336800"/>
          <p14:tracePt t="17617" x="5792788" y="2343150"/>
          <p14:tracePt t="17651" x="5792788" y="2349500"/>
          <p14:tracePt t="17684" x="5792788" y="2355850"/>
          <p14:tracePt t="17696" x="5799138" y="2355850"/>
          <p14:tracePt t="17707" x="5799138" y="2362200"/>
          <p14:tracePt t="17731" x="5805488" y="2368550"/>
          <p14:tracePt t="17752" x="5805488" y="2374900"/>
          <p14:tracePt t="17774" x="5805488" y="2379663"/>
          <p14:tracePt t="17921" x="5805488" y="2386013"/>
          <p14:tracePt t="18044" x="5805488" y="2392363"/>
          <p14:tracePt t="18067" x="5805488" y="2398713"/>
          <p14:tracePt t="18078" x="5805488" y="2405063"/>
          <p14:tracePt t="18101" x="5805488" y="2411413"/>
          <p14:tracePt t="18134" x="5805488" y="2417763"/>
          <p14:tracePt t="18157" x="5805488" y="2424113"/>
          <p14:tracePt t="18169" x="5811838" y="2424113"/>
          <p14:tracePt t="18191" x="5811838" y="2428875"/>
          <p14:tracePt t="18247" x="5816600" y="2428875"/>
          <p14:tracePt t="18258" x="5816600" y="2435225"/>
          <p14:tracePt t="18630" x="5811838" y="2435225"/>
          <p14:tracePt t="18641" x="5805488" y="2435225"/>
          <p14:tracePt t="18652" x="5799138" y="2435225"/>
          <p14:tracePt t="18674" x="5792788" y="2428875"/>
          <p14:tracePt t="18686" x="5786438" y="2428875"/>
          <p14:tracePt t="18708" x="5780088" y="2428875"/>
          <p14:tracePt t="18866" x="5780088" y="2424113"/>
          <p14:tracePt t="18956" x="5780088" y="2417763"/>
          <p14:tracePt t="18989" x="5780088" y="2411413"/>
          <p14:tracePt t="19002" x="5780088" y="2405063"/>
          <p14:tracePt t="19023" x="5786438" y="2398713"/>
          <p14:tracePt t="19035" x="5786438" y="2392363"/>
          <p14:tracePt t="19046" x="5786438" y="2386013"/>
          <p14:tracePt t="19057" x="5792788" y="2386013"/>
          <p14:tracePt t="19069" x="5792788" y="2379663"/>
          <p14:tracePt t="19079" x="5792788" y="2374900"/>
          <p14:tracePt t="19091" x="5792788" y="2368550"/>
          <p14:tracePt t="19124" x="5792788" y="2362200"/>
          <p14:tracePt t="19214" x="5792788" y="2355850"/>
          <p14:tracePt t="19271" x="5792788" y="2349500"/>
          <p14:tracePt t="19316" x="5792788" y="2343150"/>
          <p14:tracePt t="19451" x="5792788" y="2336800"/>
          <p14:tracePt t="19507" x="5792788" y="2330450"/>
          <p14:tracePt t="23681" x="5811838" y="2325688"/>
          <p14:tracePt t="23692" x="5848350" y="2300288"/>
          <p14:tracePt t="23703" x="5878513" y="2281238"/>
          <p14:tracePt t="23714" x="5915025" y="2263775"/>
          <p14:tracePt t="23717" x="5957888" y="2238375"/>
          <p14:tracePt t="23726" x="6007100" y="2208213"/>
          <p14:tracePt t="23737" x="6051550" y="2182813"/>
          <p14:tracePt t="23748" x="6100763" y="2152650"/>
          <p14:tracePt t="23759" x="6161088" y="2116138"/>
          <p14:tracePt t="23771" x="6265863" y="2060575"/>
          <p14:tracePt t="23783" x="6370638" y="1998663"/>
          <p14:tracePt t="23793" x="6462713" y="1955800"/>
          <p14:tracePt t="23804" x="6567488" y="1912938"/>
          <p14:tracePt t="23816" x="6659563" y="1882775"/>
          <p14:tracePt t="23827" x="6738938" y="1857375"/>
          <p14:tracePt t="23838" x="6783388" y="1851025"/>
          <p14:tracePt t="23849" x="6843713" y="1833563"/>
          <p14:tracePt t="23861" x="6911975" y="1820863"/>
          <p14:tracePt t="23872" x="6980238" y="1808163"/>
          <p14:tracePt t="23883" x="7034213" y="1795463"/>
          <p14:tracePt t="23894" x="7089775" y="1789113"/>
          <p14:tracePt t="23907" x="7145338" y="1784350"/>
          <p14:tracePt t="23917" x="7237413" y="1771650"/>
          <p14:tracePt t="23928" x="7292975" y="1771650"/>
          <p14:tracePt t="23939" x="7354888" y="1771650"/>
          <p14:tracePt t="23951" x="7421563" y="1771650"/>
          <p14:tracePt t="23962" x="7453313" y="1771650"/>
          <p14:tracePt t="23973" x="7515225" y="1771650"/>
          <p14:tracePt t="23984" x="7562850" y="1784350"/>
          <p14:tracePt t="23996" x="7612063" y="1789113"/>
          <p14:tracePt t="24007" x="7650163" y="1795463"/>
          <p14:tracePt t="24018" x="7686675" y="1808163"/>
          <p14:tracePt t="24031" x="7716838" y="1814513"/>
          <p14:tracePt t="24041" x="7754938" y="1820863"/>
          <p14:tracePt t="24052" x="7797800" y="1833563"/>
          <p14:tracePt t="24063" x="7834313" y="1844675"/>
          <p14:tracePt t="24074" x="7870825" y="1857375"/>
          <p14:tracePt t="24086" x="7920038" y="1863725"/>
          <p14:tracePt t="24097" x="7962900" y="1876425"/>
          <p14:tracePt t="24108" x="8005763" y="1887538"/>
          <p14:tracePt t="24120" x="8054975" y="1893888"/>
          <p14:tracePt t="24131" x="8097838" y="1906588"/>
          <p14:tracePt t="24142" x="8135938" y="1912938"/>
          <p14:tracePt t="24154" x="8172450" y="1912938"/>
          <p14:tracePt t="24389" x="8191500" y="1912938"/>
          <p14:tracePt t="24400" x="8251825" y="1925638"/>
          <p14:tracePt t="24412" x="8326438" y="1943100"/>
          <p14:tracePt t="24423" x="8388350" y="1962150"/>
          <p14:tracePt t="24434" x="8448675" y="1981200"/>
          <p14:tracePt t="24446" x="8491538" y="1992313"/>
          <p14:tracePt t="24457" x="8529638" y="2005013"/>
          <p14:tracePt t="24468" x="8553450" y="2011363"/>
          <p14:tracePt t="24479" x="8566150" y="2011363"/>
          <p14:tracePt t="24491" x="8578850" y="2017713"/>
          <p14:tracePt t="24502" x="8602663" y="2024063"/>
          <p14:tracePt t="24513" x="8615363" y="2030413"/>
          <p14:tracePt t="24524" x="8621713" y="2030413"/>
          <p14:tracePt t="24536" x="8628063" y="2030413"/>
          <p14:tracePt t="24547" x="8632825" y="2035175"/>
          <p14:tracePt t="24558" x="8639175" y="2035175"/>
          <p14:tracePt t="24570" x="8651875" y="2041525"/>
          <p14:tracePt t="24581" x="8658225" y="2041525"/>
          <p14:tracePt t="24592" x="8670925" y="2047875"/>
          <p14:tracePt t="24604" x="8682038" y="2047875"/>
          <p14:tracePt t="24614" x="8688388" y="2047875"/>
          <p14:tracePt t="24625" x="8701088" y="2054225"/>
          <p14:tracePt t="24637" x="8707438" y="2054225"/>
          <p14:tracePt t="24648" x="8713788" y="2054225"/>
          <p14:tracePt t="24671" x="8720138" y="2054225"/>
          <p14:tracePt t="24794" x="8726488" y="2060575"/>
          <p14:tracePt t="24828" x="8731250" y="2060575"/>
          <p14:tracePt t="24839" x="8737600" y="2066925"/>
          <p14:tracePt t="24851" x="8743950" y="2066925"/>
          <p14:tracePt t="24862" x="8756650" y="2073275"/>
          <p14:tracePt t="24873" x="8769350" y="2079625"/>
          <p14:tracePt t="24884" x="8786813" y="2084388"/>
          <p14:tracePt t="24896" x="8793163" y="2090738"/>
          <p14:tracePt t="24908" x="8805863" y="2097088"/>
          <p14:tracePt t="24918" x="8818563" y="2103438"/>
          <p14:tracePt t="24929" x="8829675" y="2103438"/>
          <p14:tracePt t="24941" x="8829675" y="2109788"/>
          <p14:tracePt t="24952" x="8836025" y="2109788"/>
          <p14:tracePt t="24963" x="8842375" y="2109788"/>
          <p14:tracePt t="25032" x="8836025" y="2109788"/>
          <p14:tracePt t="25199" x="8829675" y="2109788"/>
          <p14:tracePt t="25222" x="8824913" y="2109788"/>
          <p14:tracePt t="25233" x="8818563" y="2109788"/>
          <p14:tracePt t="25244" x="8812213" y="2109788"/>
          <p14:tracePt t="25255" x="8799513" y="2109788"/>
          <p14:tracePt t="25267" x="8786813" y="2116138"/>
          <p14:tracePt t="25278" x="8775700" y="2116138"/>
          <p14:tracePt t="25289" x="8763000" y="2116138"/>
          <p14:tracePt t="25301" x="8750300" y="2122488"/>
          <p14:tracePt t="25312" x="8743950" y="2122488"/>
          <p14:tracePt t="25323" x="8731250" y="2122488"/>
          <p14:tracePt t="25334" x="8726488" y="2128838"/>
          <p14:tracePt t="25345" x="8720138" y="2128838"/>
          <p14:tracePt t="25357" x="8713788" y="2128838"/>
          <p14:tracePt t="25368" x="8707438" y="2128838"/>
          <p14:tracePt t="25379" x="8701088" y="2133600"/>
          <p14:tracePt t="25391" x="8694738" y="2133600"/>
          <p14:tracePt t="25402" x="8682038" y="2133600"/>
          <p14:tracePt t="25413" x="8670925" y="2139950"/>
          <p14:tracePt t="25424" x="8645525" y="2139950"/>
          <p14:tracePt t="25435" x="8628063" y="2146300"/>
          <p14:tracePt t="25447" x="8596313" y="2152650"/>
          <p14:tracePt t="25458" x="8559800" y="2159000"/>
          <p14:tracePt t="25470" x="8486775" y="2171700"/>
          <p14:tracePt t="25481" x="8437563" y="2171700"/>
          <p14:tracePt t="25492" x="8301038" y="2182813"/>
          <p14:tracePt t="25504" x="8104188" y="2208213"/>
          <p14:tracePt t="25514" x="7883525" y="2232025"/>
          <p14:tracePt t="25525" x="7618413" y="2281238"/>
          <p14:tracePt t="25537" x="7273925" y="2343150"/>
          <p14:tracePt t="25548" x="6856413" y="2424113"/>
          <p14:tracePt t="25559" x="6419850" y="2522538"/>
          <p14:tracePt t="25570" x="5983288" y="2625725"/>
          <p14:tracePt t="25582" x="5576888" y="2736850"/>
          <p14:tracePt t="25593" x="5214938" y="2847975"/>
          <p14:tracePt t="25604" x="5080000" y="2903538"/>
          <p14:tracePt t="25616" x="4802188" y="3001963"/>
          <p14:tracePt t="25627" x="4716463" y="3044825"/>
          <p14:tracePt t="25638" x="4654550" y="3081338"/>
          <p14:tracePt t="25649" x="4532313" y="3143250"/>
          <p14:tracePt t="25818" x="4513263" y="3143250"/>
          <p14:tracePt t="25829" x="4335463" y="3143250"/>
          <p14:tracePt t="25840" x="4125913" y="3149600"/>
          <p14:tracePt t="25852" x="3905250" y="3167063"/>
          <p14:tracePt t="25863" x="3627438" y="3198813"/>
          <p14:tracePt t="25874" x="3327400" y="3222625"/>
          <p14:tracePt t="25885" x="2736850" y="3297238"/>
          <p14:tracePt t="25897" x="2471738" y="3327400"/>
          <p14:tracePt t="25908" x="1962150" y="3389313"/>
          <p14:tracePt t="25920" x="1776413" y="3406775"/>
          <p14:tracePt t="25930" x="1654175" y="3419475"/>
          <p14:tracePt t="25942" x="1562100" y="3425825"/>
          <p14:tracePt t="25954" x="1493838" y="3425825"/>
          <p14:tracePt t="25964" x="1371600" y="3432175"/>
          <p14:tracePt t="25976" x="1241425" y="3432175"/>
          <p14:tracePt t="25987" x="1211263" y="3432175"/>
          <p14:tracePt t="25998" x="1211263" y="3425825"/>
          <p14:tracePt t="26009" x="1247775" y="3413125"/>
          <p14:tracePt t="26021" x="1303338" y="3389313"/>
          <p14:tracePt t="26033" x="1339850" y="3382963"/>
          <p14:tracePt t="26043" x="1365250" y="3376613"/>
          <p14:tracePt t="26054" x="1395413" y="3357563"/>
          <p14:tracePt t="26066" x="1420813" y="3346450"/>
          <p14:tracePt t="26077" x="1444625" y="3340100"/>
          <p14:tracePt t="26088" x="1444625" y="3333750"/>
          <p14:tracePt t="26099" x="1444625" y="3327400"/>
          <p14:tracePt t="26110" x="1420813" y="3327400"/>
          <p14:tracePt t="26122" x="1401763" y="3327400"/>
          <p14:tracePt t="26133" x="1365250" y="3327400"/>
          <p14:tracePt t="26144" x="1328738" y="3327400"/>
          <p14:tracePt t="26157" x="1296988" y="3327400"/>
          <p14:tracePt t="26167" x="1285875" y="3327400"/>
          <p14:tracePt t="26178" x="1260475" y="3333750"/>
          <p14:tracePt t="26189" x="1236663" y="3340100"/>
          <p14:tracePt t="26200" x="1223963" y="3346450"/>
          <p14:tracePt t="26212" x="1211263" y="3357563"/>
          <p14:tracePt t="26223" x="1198563" y="3363913"/>
          <p14:tracePt t="26234" x="1192213" y="3370263"/>
          <p14:tracePt t="26246" x="1187450" y="3382963"/>
          <p14:tracePt t="26257" x="1174750" y="3389313"/>
          <p14:tracePt t="26268" x="1168400" y="3402013"/>
          <p14:tracePt t="26281" x="1168400" y="3413125"/>
          <p14:tracePt t="26290" x="1168400" y="3419475"/>
          <p14:tracePt t="26302" x="1168400" y="3438525"/>
          <p14:tracePt t="26313" x="1168400" y="3444875"/>
          <p14:tracePt t="26324" x="1168400" y="3455988"/>
          <p14:tracePt t="26335" x="1168400" y="3468688"/>
          <p14:tracePt t="26347" x="1168400" y="3475038"/>
          <p14:tracePt t="26358" x="1168400" y="3487738"/>
          <p14:tracePt t="26370" x="1174750" y="3500438"/>
          <p14:tracePt t="26380" x="1174750" y="3505200"/>
          <p14:tracePt t="26392" x="1181100" y="3511550"/>
          <p14:tracePt t="26404" x="1181100" y="3524250"/>
          <p14:tracePt t="26414" x="1187450" y="3530600"/>
          <p14:tracePt t="26425" x="1187450" y="3543300"/>
          <p14:tracePt t="26437" x="1192213" y="3549650"/>
          <p14:tracePt t="26448" x="1192213" y="3560763"/>
          <p14:tracePt t="26459" x="1192213" y="3567113"/>
          <p14:tracePt t="26470" x="1198563" y="3573463"/>
          <p14:tracePt t="26482" x="1198563" y="3579813"/>
          <p14:tracePt t="26504" x="1198563" y="3586163"/>
          <p14:tracePt t="26515" x="1198563" y="3592513"/>
          <p14:tracePt t="26527" x="1204913" y="3598863"/>
          <p14:tracePt t="26549" x="1204913" y="3609975"/>
          <p14:tracePt t="26560" x="1204913" y="3616325"/>
          <p14:tracePt t="26572" x="1204913" y="3629025"/>
          <p14:tracePt t="26583" x="1204913" y="3635375"/>
          <p14:tracePt t="26594" x="1204913" y="3641725"/>
          <p14:tracePt t="26605" x="1204913" y="3648075"/>
          <p14:tracePt t="26617" x="1204913" y="3652838"/>
          <p14:tracePt t="26628" x="1204913" y="3659188"/>
          <p14:tracePt t="26651" x="1211263" y="3665538"/>
          <p14:tracePt t="26662" x="1211263" y="3671888"/>
          <p14:tracePt t="26673" x="1211263" y="3684588"/>
          <p14:tracePt t="26684" x="1217613" y="3697288"/>
          <p14:tracePt t="26695" x="1230313" y="3708400"/>
          <p14:tracePt t="26707" x="1230313" y="3714750"/>
          <p14:tracePt t="26718" x="1236663" y="3727450"/>
          <p14:tracePt t="26729" x="1241425" y="3740150"/>
          <p14:tracePt t="26740" x="1254125" y="3746500"/>
          <p14:tracePt t="26752" x="1260475" y="3757613"/>
          <p14:tracePt t="26763" x="1266825" y="3763963"/>
          <p14:tracePt t="26774" x="1273175" y="3776663"/>
          <p14:tracePt t="26785" x="1279525" y="3783013"/>
          <p14:tracePt t="26797" x="1285875" y="3789363"/>
          <p14:tracePt t="26808" x="1296988" y="3800475"/>
          <p14:tracePt t="26819" x="1303338" y="3806825"/>
          <p14:tracePt t="26830" x="1303338" y="3813175"/>
          <p14:tracePt t="26842" x="1309688" y="3819525"/>
          <p14:tracePt t="26864" x="1316038" y="3825875"/>
          <p14:tracePt t="26887" x="1322388" y="3825875"/>
          <p14:tracePt t="26898" x="1322388" y="3832225"/>
          <p14:tracePt t="26954" x="1322388" y="3838575"/>
          <p14:tracePt t="26999" x="1322388" y="3844925"/>
          <p14:tracePt t="27427" x="1328738" y="3844925"/>
          <p14:tracePt t="27449" x="1335088" y="3844925"/>
          <p14:tracePt t="27460" x="1352550" y="3844925"/>
          <p14:tracePt t="27472" x="1358900" y="3849688"/>
          <p14:tracePt t="27483" x="1377950" y="3849688"/>
          <p14:tracePt t="27494" x="1395413" y="3856038"/>
          <p14:tracePt t="27505" x="1414463" y="3856038"/>
          <p14:tracePt t="27517" x="1433513" y="3862388"/>
          <p14:tracePt t="27528" x="1457325" y="3862388"/>
          <p14:tracePt t="27539" x="1482725" y="3862388"/>
          <p14:tracePt t="27550" x="1512888" y="3862388"/>
          <p14:tracePt t="27562" x="1543050" y="3862388"/>
          <p14:tracePt t="27573" x="1568450" y="3862388"/>
          <p14:tracePt t="27584" x="1598613" y="3856038"/>
          <p14:tracePt t="27595" x="1628775" y="3838575"/>
          <p14:tracePt t="27607" x="1660525" y="3819525"/>
          <p14:tracePt t="27618" x="1690688" y="3795713"/>
          <p14:tracePt t="27629" x="1709738" y="3770313"/>
          <p14:tracePt t="27640" x="1733550" y="3746500"/>
          <p14:tracePt t="27652" x="1752600" y="3714750"/>
          <p14:tracePt t="27663" x="1771650" y="3690938"/>
          <p14:tracePt t="27674" x="1776413" y="3659188"/>
          <p14:tracePt t="27685" x="1776413" y="3648075"/>
          <p14:tracePt t="27697" x="1782763" y="3629025"/>
          <p14:tracePt t="27708" x="1789113" y="3609975"/>
          <p14:tracePt t="27719" x="1789113" y="3592513"/>
          <p14:tracePt t="27730" x="1789113" y="3586163"/>
          <p14:tracePt t="27742" x="1789113" y="3573463"/>
          <p14:tracePt t="27753" x="1789113" y="3567113"/>
          <p14:tracePt t="27764" x="1789113" y="3560763"/>
          <p14:tracePt t="27809" x="1789113" y="3554413"/>
          <p14:tracePt t="27832" x="1789113" y="3549650"/>
          <p14:tracePt t="27877" x="1789113" y="3543300"/>
          <p14:tracePt t="28214" x="1765300" y="3536950"/>
          <p14:tracePt t="28225" x="1739900" y="3536950"/>
          <p14:tracePt t="28238" x="1709738" y="3530600"/>
          <p14:tracePt t="28248" x="1677988" y="3530600"/>
          <p14:tracePt t="28259" x="1647825" y="3530600"/>
          <p14:tracePt t="28271" x="1617663" y="3530600"/>
          <p14:tracePt t="28283" x="1585913" y="3530600"/>
          <p14:tracePt t="28293" x="1562100" y="3530600"/>
          <p14:tracePt t="28305" x="1512888" y="3530600"/>
          <p14:tracePt t="28315" x="1476375" y="3536950"/>
          <p14:tracePt t="28327" x="1457325" y="3536950"/>
          <p14:tracePt t="28338" x="1433513" y="3543300"/>
          <p14:tracePt t="28349" x="1408113" y="3549650"/>
          <p14:tracePt t="28360" x="1395413" y="3554413"/>
          <p14:tracePt t="28372" x="1384300" y="3554413"/>
          <p14:tracePt t="28383" x="1371600" y="3560763"/>
          <p14:tracePt t="28394" x="1365250" y="3560763"/>
          <p14:tracePt t="28407" x="1358900" y="3567113"/>
          <p14:tracePt t="28417" x="1352550" y="3567113"/>
          <p14:tracePt t="28428" x="1346200" y="3567113"/>
          <p14:tracePt t="28439" x="1346200" y="3573463"/>
          <p14:tracePt t="28462" x="1339850" y="3573463"/>
          <p14:tracePt t="28552" x="1346200" y="3573463"/>
          <p14:tracePt t="28563" x="1365250" y="3573463"/>
          <p14:tracePt t="28574" x="1401763" y="3573463"/>
          <p14:tracePt t="28585" x="1450975" y="3573463"/>
          <p14:tracePt t="28597" x="1512888" y="3573463"/>
          <p14:tracePt t="28608" x="1585913" y="3573463"/>
          <p14:tracePt t="28619" x="1677988" y="3573463"/>
          <p14:tracePt t="28630" x="1844675" y="3573463"/>
          <p14:tracePt t="28642" x="1968500" y="3573463"/>
          <p14:tracePt t="28653" x="2028825" y="3573463"/>
          <p14:tracePt t="28664" x="2152650" y="3567113"/>
          <p14:tracePt t="28675" x="2257425" y="3554413"/>
          <p14:tracePt t="28688" x="2306638" y="3549650"/>
          <p14:tracePt t="28698" x="2386013" y="3536950"/>
          <p14:tracePt t="28709" x="2409825" y="3530600"/>
          <p14:tracePt t="28721" x="2459038" y="3524250"/>
          <p14:tracePt t="28732" x="2490788" y="3517900"/>
          <p14:tracePt t="28743" x="2508250" y="3511550"/>
          <p14:tracePt t="28755" x="2520950" y="3505200"/>
          <p14:tracePt t="28765" x="2527300" y="3505200"/>
          <p14:tracePt t="28788" x="2533650" y="3500438"/>
          <p14:tracePt t="29024" x="2527300" y="3500438"/>
          <p14:tracePt t="29035" x="2471738" y="3500438"/>
          <p14:tracePt t="29047" x="2416175" y="3511550"/>
          <p14:tracePt t="29058" x="2343150" y="3530600"/>
          <p14:tracePt t="29069" x="2251075" y="3554413"/>
          <p14:tracePt t="29080" x="2146300" y="3586163"/>
          <p14:tracePt t="29092" x="2022475" y="3609975"/>
          <p14:tracePt t="29103" x="1906588" y="3648075"/>
          <p14:tracePt t="29114" x="1677988" y="3721100"/>
          <p14:tracePt t="29125" x="1438275" y="3789363"/>
          <p14:tracePt t="29138" x="1223963" y="3856038"/>
          <p14:tracePt t="29148" x="1131888" y="3887788"/>
          <p14:tracePt t="29159" x="977900" y="3930650"/>
          <p14:tracePt t="29171" x="915988" y="3954463"/>
          <p14:tracePt t="29182" x="811213" y="3986213"/>
          <p14:tracePt t="29193" x="738188" y="4003675"/>
          <p14:tracePt t="29205" x="719138" y="4010025"/>
          <p14:tracePt t="29215" x="669925" y="4016375"/>
          <p14:tracePt t="29227" x="646113" y="4016375"/>
          <p14:tracePt t="29238" x="627063" y="4016375"/>
          <p14:tracePt t="29249" x="614363" y="4016375"/>
          <p14:tracePt t="29260" x="608013" y="4016375"/>
          <p14:tracePt t="29272" x="603250" y="4016375"/>
          <p14:tracePt t="29285" x="596900" y="4016375"/>
          <p14:tracePt t="29328" x="590550" y="4016375"/>
          <p14:tracePt t="29384" x="596900" y="4022725"/>
          <p14:tracePt t="29395" x="627063" y="4035425"/>
          <p14:tracePt t="29408" x="669925" y="4052888"/>
          <p14:tracePt t="29418" x="731838" y="4071938"/>
          <p14:tracePt t="29429" x="800100" y="4090988"/>
          <p14:tracePt t="29440" x="879475" y="4102100"/>
          <p14:tracePt t="29452" x="958850" y="4108450"/>
          <p14:tracePt t="29463" x="1046163" y="4108450"/>
          <p14:tracePt t="29474" x="1143000" y="4108450"/>
          <p14:tracePt t="29485" x="1241425" y="4102100"/>
          <p14:tracePt t="29497" x="1346200" y="4084638"/>
          <p14:tracePt t="29508" x="1444625" y="4059238"/>
          <p14:tracePt t="29519" x="1531938" y="4041775"/>
          <p14:tracePt t="29532" x="1574800" y="4041775"/>
          <p14:tracePt t="29542" x="1635125" y="4029075"/>
          <p14:tracePt t="29553" x="1660525" y="4022725"/>
          <p14:tracePt t="29564" x="1690688" y="4016375"/>
          <p14:tracePt t="29575" x="1716088" y="4016375"/>
          <p14:tracePt t="29587" x="1727200" y="4016375"/>
          <p14:tracePt t="29598" x="1733550" y="4016375"/>
          <p14:tracePt t="29609" x="1739900" y="4016375"/>
          <p14:tracePt t="29632" x="1727200" y="4016375"/>
          <p14:tracePt t="29643" x="1697038" y="4016375"/>
          <p14:tracePt t="29655" x="1660525" y="4016375"/>
          <p14:tracePt t="29665" x="1598613" y="4016375"/>
          <p14:tracePt t="29676" x="1531938" y="4022725"/>
          <p14:tracePt t="29688" x="1444625" y="4035425"/>
          <p14:tracePt t="29699" x="1346200" y="4052888"/>
          <p14:tracePt t="29710" x="1247775" y="4078288"/>
          <p14:tracePt t="29722" x="1143000" y="4102100"/>
          <p14:tracePt t="29733" x="1050925" y="4127500"/>
          <p14:tracePt t="29744" x="1008063" y="4144963"/>
          <p14:tracePt t="29755" x="941388" y="4170363"/>
          <p14:tracePt t="29767" x="885825" y="4194175"/>
          <p14:tracePt t="29778" x="866775" y="4206875"/>
          <p14:tracePt t="29789" x="842963" y="4232275"/>
          <p14:tracePt t="29800" x="817563" y="4243388"/>
          <p14:tracePt t="29812" x="811213" y="4262438"/>
          <p14:tracePt t="29823" x="804863" y="4268788"/>
          <p14:tracePt t="29834" x="804863" y="4281488"/>
          <p14:tracePt t="29845" x="804863" y="4286250"/>
          <p14:tracePt t="29857" x="804863" y="4298950"/>
          <p14:tracePt t="29879" x="811213" y="4305300"/>
          <p14:tracePt t="29902" x="811213" y="4311650"/>
          <p14:tracePt t="29947" x="811213" y="4318000"/>
          <p14:tracePt t="29980" x="811213" y="4324350"/>
          <p14:tracePt t="30025" x="811213" y="4330700"/>
          <p14:tracePt t="30037" x="804863" y="4330700"/>
          <p14:tracePt t="30048" x="804863" y="4335463"/>
          <p14:tracePt t="30059" x="800100" y="4335463"/>
          <p14:tracePt t="30071" x="793750" y="4341813"/>
          <p14:tracePt t="30082" x="787400" y="4341813"/>
          <p14:tracePt t="30104" x="781050" y="4348163"/>
          <p14:tracePt t="30138" x="774700" y="4354513"/>
          <p14:tracePt t="30172" x="774700" y="4360863"/>
          <p14:tracePt t="30183" x="768350" y="4367213"/>
          <p14:tracePt t="30205" x="768350" y="4373563"/>
          <p14:tracePt t="30217" x="762000" y="4373563"/>
          <p14:tracePt t="30228" x="762000" y="4379913"/>
          <p14:tracePt t="30262" x="762000" y="4384675"/>
          <p14:tracePt t="30768" x="768350" y="4384675"/>
          <p14:tracePt t="30779" x="781050" y="4384675"/>
          <p14:tracePt t="30790" x="787400" y="4384675"/>
          <p14:tracePt t="30802" x="800100" y="4384675"/>
          <p14:tracePt t="30813" x="811213" y="4384675"/>
          <p14:tracePt t="30824" x="830263" y="4384675"/>
          <p14:tracePt t="30835" x="849313" y="4391025"/>
          <p14:tracePt t="30847" x="873125" y="4391025"/>
          <p14:tracePt t="30858" x="903288" y="4397375"/>
          <p14:tracePt t="30869" x="928688" y="4397375"/>
          <p14:tracePt t="30880" x="941388" y="4403725"/>
          <p14:tracePt t="30892" x="965200" y="4403725"/>
          <p14:tracePt t="30903" x="977900" y="4410075"/>
          <p14:tracePt t="30914" x="990600" y="4410075"/>
          <p14:tracePt t="30925" x="996950" y="4410075"/>
          <p14:tracePt t="30937" x="1001713" y="4410075"/>
          <p14:tracePt t="30948" x="1008063" y="4410075"/>
          <p14:tracePt t="30981" x="1014413" y="4410075"/>
          <p14:tracePt t="30993" x="1020763" y="4410075"/>
          <p14:tracePt t="31005" x="1033463" y="4410075"/>
          <p14:tracePt t="31015" x="1050925" y="4410075"/>
          <p14:tracePt t="31027" x="1069975" y="4410075"/>
          <p14:tracePt t="31038" x="1106488" y="4410075"/>
          <p14:tracePt t="31049" x="1138238" y="4410075"/>
          <p14:tracePt t="31060" x="1192213" y="4410075"/>
          <p14:tracePt t="31072" x="1247775" y="4410075"/>
          <p14:tracePt t="31083" x="1365250" y="4410075"/>
          <p14:tracePt t="31094" x="1457325" y="4410075"/>
          <p14:tracePt t="31105" x="1574800" y="4416425"/>
          <p14:tracePt t="31117" x="1716088" y="4429125"/>
          <p14:tracePt t="31128" x="1863725" y="4440238"/>
          <p14:tracePt t="31139" x="1936750" y="4440238"/>
          <p14:tracePt t="31150" x="2066925" y="4440238"/>
          <p14:tracePt t="31162" x="2201863" y="4422775"/>
          <p14:tracePt t="31173" x="2330450" y="4391025"/>
          <p14:tracePt t="31184" x="2441575" y="4348163"/>
          <p14:tracePt t="31195" x="2478088" y="4330700"/>
          <p14:tracePt t="31206" x="2557463" y="4292600"/>
          <p14:tracePt t="31218" x="2576513" y="4286250"/>
          <p14:tracePt t="31229" x="2619375" y="4268788"/>
          <p14:tracePt t="31240" x="2687638" y="4232275"/>
          <p14:tracePt t="31252" x="2717800" y="4225925"/>
          <p14:tracePt t="31263" x="2743200" y="4213225"/>
          <p14:tracePt t="31274" x="2767013" y="4213225"/>
          <p14:tracePt t="31285" x="2797175" y="4206875"/>
          <p14:tracePt t="31296" x="2822575" y="4206875"/>
          <p14:tracePt t="31310" x="2846388" y="4200525"/>
          <p14:tracePt t="31319" x="2871788" y="4194175"/>
          <p14:tracePt t="31330" x="2895600" y="4194175"/>
          <p14:tracePt t="31342" x="2927350" y="4187825"/>
          <p14:tracePt t="31353" x="2951163" y="4183063"/>
          <p14:tracePt t="31364" x="2963863" y="4183063"/>
          <p14:tracePt t="31375" x="2989263" y="4183063"/>
          <p14:tracePt t="31387" x="2994025" y="4183063"/>
          <p14:tracePt t="31398" x="3006725" y="4183063"/>
          <p14:tracePt t="31409" x="3013075" y="4183063"/>
          <p14:tracePt t="31420" x="3013075" y="4176713"/>
          <p14:tracePt t="31612" x="3049588" y="4176713"/>
          <p14:tracePt t="31623" x="3160713" y="4176713"/>
          <p14:tracePt t="31634" x="3327400" y="4176713"/>
          <p14:tracePt t="31645" x="3511550" y="4176713"/>
          <p14:tracePt t="31656" x="3721100" y="4176713"/>
          <p14:tracePt t="31668" x="3929063" y="4176713"/>
          <p14:tracePt t="31679" x="4618038" y="4176713"/>
          <p14:tracePt t="31690" x="5116513" y="4176713"/>
          <p14:tracePt t="31702" x="5337175" y="4164013"/>
          <p14:tracePt t="31713" x="5835650" y="4114800"/>
          <p14:tracePt t="31724" x="6297613" y="4059238"/>
          <p14:tracePt t="31735" x="6456363" y="4041775"/>
          <p14:tracePt t="31747" x="6807200" y="4003675"/>
          <p14:tracePt t="31758" x="6905625" y="3997325"/>
          <p14:tracePt t="31769" x="7126288" y="3986213"/>
          <p14:tracePt t="31780" x="7188200" y="3986213"/>
          <p14:tracePt t="31792" x="7318375" y="3986213"/>
          <p14:tracePt t="31803" x="7416800" y="3986213"/>
          <p14:tracePt t="31814" x="7489825" y="3986213"/>
          <p14:tracePt t="31825" x="7551738" y="3992563"/>
          <p14:tracePt t="31837" x="7612063" y="4003675"/>
          <p14:tracePt t="31848" x="7661275" y="4003675"/>
          <p14:tracePt t="31859" x="7710488" y="4010025"/>
          <p14:tracePt t="31870" x="7759700" y="4010025"/>
          <p14:tracePt t="31882" x="7778750" y="4016375"/>
          <p14:tracePt t="31893" x="7808913" y="4016375"/>
          <p14:tracePt t="31904" x="7827963" y="4016375"/>
          <p14:tracePt t="31915" x="7847013" y="4016375"/>
          <p14:tracePt t="31927" x="7853363" y="4016375"/>
          <p14:tracePt t="31949" x="7834313" y="4016375"/>
          <p14:tracePt t="31960" x="7759700" y="3997325"/>
          <p14:tracePt t="31973" x="7650163" y="3979863"/>
          <p14:tracePt t="31983" x="7508875" y="3960813"/>
          <p14:tracePt t="31994" x="7335838" y="3943350"/>
          <p14:tracePt t="32006" x="6967538" y="3917950"/>
          <p14:tracePt t="32016" x="6696075" y="3917950"/>
          <p14:tracePt t="32028" x="6407150" y="3917950"/>
          <p14:tracePt t="32040" x="6088063" y="3917950"/>
          <p14:tracePt t="32050" x="5756275" y="3930650"/>
          <p14:tracePt t="32062" x="5386388" y="3960813"/>
          <p14:tracePt t="32073" x="5005388" y="3986213"/>
          <p14:tracePt t="32084" x="4643438" y="4010025"/>
          <p14:tracePt t="32095" x="4273550" y="4035425"/>
          <p14:tracePt t="32106" x="4132263" y="4041775"/>
          <p14:tracePt t="32118" x="3843338" y="4065588"/>
          <p14:tracePt t="32129" x="3744913" y="4084638"/>
          <p14:tracePt t="32140" x="3548063" y="4102100"/>
          <p14:tracePt t="32152" x="3486150" y="4108450"/>
          <p14:tracePt t="32163" x="3363913" y="4127500"/>
          <p14:tracePt t="32174" x="3282950" y="4138613"/>
          <p14:tracePt t="32185" x="3216275" y="4151313"/>
          <p14:tracePt t="32197" x="3203575" y="4157663"/>
          <p14:tracePt t="32208" x="3167063" y="4164013"/>
          <p14:tracePt t="32219" x="3141663" y="4170363"/>
          <p14:tracePt t="32230" x="3124200" y="4183063"/>
          <p14:tracePt t="32421" x="2989263" y="4183063"/>
          <p14:tracePt t="32435" x="2846388" y="4183063"/>
          <p14:tracePt t="32444" x="2681288" y="4183063"/>
          <p14:tracePt t="32456" x="2527300" y="4183063"/>
          <p14:tracePt t="32466" x="2373313" y="4183063"/>
          <p14:tracePt t="32478" x="2232025" y="4183063"/>
          <p14:tracePt t="32490" x="2109788" y="4183063"/>
          <p14:tracePt t="32500" x="2005013" y="4187825"/>
          <p14:tracePt t="32512" x="1930400" y="4200525"/>
          <p14:tracePt t="32523" x="1870075" y="4200525"/>
          <p14:tracePt t="32534" x="1758950" y="4219575"/>
          <p14:tracePt t="32545" x="1673225" y="4225925"/>
          <p14:tracePt t="32558" x="1654175" y="4232275"/>
          <p14:tracePt t="32568" x="1611313" y="4237038"/>
          <p14:tracePt t="32579" x="1581150" y="4237038"/>
          <p14:tracePt t="32590" x="1555750" y="4243388"/>
          <p14:tracePt t="32601" x="1536700" y="4243388"/>
          <p14:tracePt t="32613" x="1525588" y="4249738"/>
          <p14:tracePt t="32624" x="1519238" y="4249738"/>
          <p14:tracePt t="32635" x="1506538" y="4249738"/>
          <p14:tracePt t="32658" x="1500188" y="4256088"/>
          <p14:tracePt t="32669" x="1493838" y="4256088"/>
          <p14:tracePt t="32692" x="1487488" y="4256088"/>
          <p14:tracePt t="34030" x="1482725" y="4256088"/>
          <p14:tracePt t="34041" x="1476375" y="4256088"/>
          <p14:tracePt t="34053" x="1470025" y="4256088"/>
          <p14:tracePt t="34064" x="1463675" y="4249738"/>
          <p14:tracePt t="34075" x="1457325" y="4249738"/>
          <p14:tracePt t="34098" x="1450975" y="4243388"/>
          <p14:tracePt t="34120" x="1444625" y="4237038"/>
          <p14:tracePt t="34143" x="1438275" y="4237038"/>
          <p14:tracePt t="34165" x="1438275" y="4232275"/>
          <p14:tracePt t="34176" x="1433513" y="4232275"/>
          <p14:tracePt t="34446" x="1427163" y="4232275"/>
          <p14:tracePt t="34491" x="1420813" y="4232275"/>
          <p14:tracePt t="34525" x="1420813" y="4225925"/>
          <p14:tracePt t="34536" x="1414463" y="4225925"/>
          <p14:tracePt t="34581" x="1408113" y="4225925"/>
          <p14:tracePt t="34626" x="1401763" y="4225925"/>
          <p14:tracePt t="34694" x="1401763" y="4219575"/>
          <p14:tracePt t="40803" x="1470025" y="4232275"/>
          <p14:tracePt t="40814" x="1531938" y="4262438"/>
          <p14:tracePt t="40817" x="1604963" y="4305300"/>
          <p14:tracePt t="40825" x="1697038" y="4354513"/>
          <p14:tracePt t="40836" x="1795463" y="4410075"/>
          <p14:tracePt t="40847" x="1893888" y="4459288"/>
          <p14:tracePt t="40859" x="1992313" y="4502150"/>
          <p14:tracePt t="40870" x="2084388" y="4545013"/>
          <p14:tracePt t="40881" x="2268538" y="4625975"/>
          <p14:tracePt t="40894" x="2454275" y="4705350"/>
          <p14:tracePt t="40904" x="2638425" y="4778375"/>
          <p14:tracePt t="40915" x="2705100" y="4810125"/>
          <p14:tracePt t="40926" x="2852738" y="4852988"/>
          <p14:tracePt t="40937" x="2982913" y="4889500"/>
          <p14:tracePt t="40949" x="3092450" y="4908550"/>
          <p14:tracePt t="40960" x="3302000" y="4945063"/>
          <p14:tracePt t="40971" x="3425825" y="4945063"/>
          <p14:tracePt t="40982" x="3548063" y="4951413"/>
          <p14:tracePt t="40994" x="3616325" y="4957763"/>
          <p14:tracePt t="41005" x="3732213" y="4957763"/>
          <p14:tracePt t="41016" x="3775075" y="4957763"/>
          <p14:tracePt t="41027" x="3862388" y="4957763"/>
          <p14:tracePt t="41039" x="3929063" y="4957763"/>
          <p14:tracePt t="41050" x="3997325" y="4964113"/>
          <p14:tracePt t="41061" x="4046538" y="4964113"/>
          <p14:tracePt t="41072" x="4138613" y="4981575"/>
          <p14:tracePt t="41084" x="4194175" y="5000625"/>
          <p14:tracePt t="41095" x="4260850" y="5024438"/>
          <p14:tracePt t="41106" x="4329113" y="5049838"/>
          <p14:tracePt t="41117" x="4408488" y="5080000"/>
          <p14:tracePt t="41129" x="4483100" y="5105400"/>
          <p14:tracePt t="41140" x="4568825" y="5135563"/>
          <p14:tracePt t="41151" x="4648200" y="5154613"/>
          <p14:tracePt t="41162" x="4679950" y="5167313"/>
          <p14:tracePt t="41175" x="4716463" y="5184775"/>
          <p14:tracePt t="41185" x="4765675" y="5203825"/>
          <p14:tracePt t="41196" x="4808538" y="5227638"/>
          <p14:tracePt t="41208" x="4840288" y="5246688"/>
          <p14:tracePt t="41219" x="4870450" y="5270500"/>
          <p14:tracePt t="41230" x="4883150" y="5295900"/>
          <p14:tracePt t="41242" x="4900613" y="5314950"/>
          <p14:tracePt t="41252" x="4913313" y="5332413"/>
          <p14:tracePt t="41264" x="4919663" y="5345113"/>
          <p14:tracePt t="41275" x="4926013" y="5364163"/>
          <p14:tracePt t="41286" x="4937125" y="5381625"/>
          <p14:tracePt t="41298" x="4949825" y="5394325"/>
          <p14:tracePt t="41309" x="4956175" y="5407025"/>
          <p14:tracePt t="41320" x="4975225" y="5418138"/>
          <p14:tracePt t="41331" x="4986338" y="5418138"/>
          <p14:tracePt t="41489" x="4968875" y="5418138"/>
          <p14:tracePt t="41500" x="4919663" y="5418138"/>
          <p14:tracePt t="41511" x="4883150" y="5418138"/>
          <p14:tracePt t="41522" x="4851400" y="5418138"/>
          <p14:tracePt t="41534" x="4827588" y="5430838"/>
          <p14:tracePt t="41545" x="4795838" y="5449888"/>
          <p14:tracePt t="41556" x="4772025" y="5473700"/>
          <p14:tracePt t="41567" x="4741863" y="5505450"/>
          <p14:tracePt t="41579" x="4722813" y="5535613"/>
          <p14:tracePt t="41590" x="4679950" y="5603875"/>
          <p14:tracePt t="41601" x="4648200" y="5676900"/>
          <p14:tracePt t="41612" x="4630738" y="5756275"/>
          <p14:tracePt t="41624" x="4611688" y="5843588"/>
          <p14:tracePt t="41635" x="4598988" y="5935663"/>
          <p14:tracePt t="41646" x="4598988" y="6021388"/>
          <p14:tracePt t="41658" x="4598988" y="6064250"/>
          <p14:tracePt t="41669" x="4598988" y="6132513"/>
          <p14:tracePt t="41680" x="4618038" y="6181725"/>
          <p14:tracePt t="41692" x="4637088" y="6230938"/>
          <p14:tracePt t="41702" x="4660900" y="6267450"/>
          <p14:tracePt t="41714" x="4692650" y="6292850"/>
          <p14:tracePt t="41725" x="4722813" y="6310313"/>
          <p14:tracePt t="41736" x="4746625" y="6323013"/>
          <p14:tracePt t="41747" x="4772025" y="6329363"/>
          <p14:tracePt t="41759" x="4808538" y="6335713"/>
          <p14:tracePt t="41772" x="4827588" y="6335713"/>
          <p14:tracePt t="41781" x="4851400" y="6335713"/>
          <p14:tracePt t="41792" x="4864100" y="6335713"/>
          <p14:tracePt t="41804" x="4883150" y="6335713"/>
          <p14:tracePt t="41815" x="4900613" y="6329363"/>
          <p14:tracePt t="41826" x="4913313" y="6323013"/>
          <p14:tracePt t="41837" x="4926013" y="6310313"/>
          <p14:tracePt t="41849" x="4926013" y="6292850"/>
          <p14:tracePt t="41860" x="4932363" y="6267450"/>
          <p14:tracePt t="41871" x="4932363" y="6230938"/>
          <p14:tracePt t="41882" x="4932363" y="6199188"/>
          <p14:tracePt t="41895" x="4932363" y="6181725"/>
          <p14:tracePt t="41905" x="4932363" y="6132513"/>
          <p14:tracePt t="41916" x="4932363" y="6119813"/>
          <p14:tracePt t="41927" x="4932363" y="6089650"/>
          <p14:tracePt t="41939" x="4937125" y="6076950"/>
          <p14:tracePt t="41950" x="4943475" y="6064250"/>
          <p14:tracePt t="41961" x="4956175" y="6057900"/>
          <p14:tracePt t="41972" x="4962525" y="6046788"/>
          <p14:tracePt t="41984" x="4968875" y="6040438"/>
          <p14:tracePt t="41995" x="4975225" y="6034088"/>
          <p14:tracePt t="42006" x="4981575" y="6027738"/>
          <p14:tracePt t="42019" x="4986338" y="6021388"/>
          <p14:tracePt t="42029" x="4992688" y="6015038"/>
          <p14:tracePt t="42040" x="4992688" y="6008688"/>
          <p14:tracePt t="42053" x="4999038" y="6002338"/>
          <p14:tracePt t="42062" x="4999038" y="5997575"/>
          <p14:tracePt t="42074" x="5005388" y="5997575"/>
          <p14:tracePt t="42085" x="5005388" y="5991225"/>
          <p14:tracePt t="42096" x="5011738" y="5984875"/>
          <p14:tracePt t="42108" x="5018088" y="5978525"/>
          <p14:tracePt t="42119" x="5024438" y="5972175"/>
          <p14:tracePt t="42130" x="5035550" y="5965825"/>
          <p14:tracePt t="42142" x="5041900" y="5959475"/>
          <p14:tracePt t="42152" x="5060950" y="5948363"/>
          <p14:tracePt t="42164" x="5073650" y="5929313"/>
          <p14:tracePt t="42175" x="5080000" y="5916613"/>
          <p14:tracePt t="42186" x="5091113" y="5899150"/>
          <p14:tracePt t="42197" x="5103813" y="5873750"/>
          <p14:tracePt t="42209" x="5110163" y="5849938"/>
          <p14:tracePt t="42220" x="5116513" y="5818188"/>
          <p14:tracePt t="42231" x="5122863" y="5788025"/>
          <p14:tracePt t="42242" x="5122863" y="5756275"/>
          <p14:tracePt t="42254" x="5129213" y="5719763"/>
          <p14:tracePt t="42265" x="5129213" y="5689600"/>
          <p14:tracePt t="42276" x="5129213" y="5657850"/>
          <p14:tracePt t="42287" x="5129213" y="5627688"/>
          <p14:tracePt t="42299" x="5116513" y="5603875"/>
          <p14:tracePt t="42310" x="5110163" y="5578475"/>
          <p14:tracePt t="42321" x="5091113" y="5559425"/>
          <p14:tracePt t="42332" x="5080000" y="5541963"/>
          <p14:tracePt t="42344" x="5060950" y="5529263"/>
          <p14:tracePt t="42355" x="5035550" y="5516563"/>
          <p14:tracePt t="42366" x="5018088" y="5505450"/>
          <p14:tracePt t="42378" x="4992688" y="5505450"/>
          <p14:tracePt t="42389" x="4968875" y="5499100"/>
          <p14:tracePt t="42400" x="4943475" y="5499100"/>
          <p14:tracePt t="42411" x="4919663" y="5499100"/>
          <p14:tracePt t="42422" x="4887913" y="5499100"/>
          <p14:tracePt t="42434" x="4857750" y="5510213"/>
          <p14:tracePt t="42445" x="4833938" y="5522913"/>
          <p14:tracePt t="42456" x="4795838" y="5541963"/>
          <p14:tracePt t="42467" x="4759325" y="5559425"/>
          <p14:tracePt t="42479" x="4729163" y="5578475"/>
          <p14:tracePt t="42490" x="4692650" y="5603875"/>
          <p14:tracePt t="42501" x="4660900" y="5627688"/>
          <p14:tracePt t="42512" x="4637088" y="5646738"/>
          <p14:tracePt t="42524" x="4611688" y="5670550"/>
          <p14:tracePt t="42535" x="4594225" y="5689600"/>
          <p14:tracePt t="42546" x="4575175" y="5719763"/>
          <p14:tracePt t="42558" x="4562475" y="5745163"/>
          <p14:tracePt t="42569" x="4556125" y="5768975"/>
          <p14:tracePt t="42580" x="4549775" y="5800725"/>
          <p14:tracePt t="42592" x="4549775" y="5830888"/>
          <p14:tracePt t="42602" x="4549775" y="5854700"/>
          <p14:tracePt t="42614" x="4549775" y="5880100"/>
          <p14:tracePt t="42626" x="4562475" y="5910263"/>
          <p14:tracePt t="42636" x="4575175" y="5935663"/>
          <p14:tracePt t="42647" x="4594225" y="5953125"/>
          <p14:tracePt t="42659" x="4611688" y="5978525"/>
          <p14:tracePt t="42670" x="4630738" y="6008688"/>
          <p14:tracePt t="42681" x="4654550" y="6027738"/>
          <p14:tracePt t="42692" x="4686300" y="6051550"/>
          <p14:tracePt t="42704" x="4710113" y="6076950"/>
          <p14:tracePt t="42715" x="4741863" y="6100763"/>
          <p14:tracePt t="42726" x="4772025" y="6126163"/>
          <p14:tracePt t="42737" x="4802188" y="6145213"/>
          <p14:tracePt t="42749" x="4827588" y="6162675"/>
          <p14:tracePt t="42760" x="4857750" y="6175375"/>
          <p14:tracePt t="42771" x="4883150" y="6181725"/>
          <p14:tracePt t="42782" x="4913313" y="6188075"/>
          <p14:tracePt t="42794" x="4943475" y="6188075"/>
          <p14:tracePt t="42805" x="4975225" y="6188075"/>
          <p14:tracePt t="42816" x="5005388" y="6188075"/>
          <p14:tracePt t="42827" x="5035550" y="6175375"/>
          <p14:tracePt t="42839" x="5060950" y="6156325"/>
          <p14:tracePt t="42850" x="5080000" y="6138863"/>
          <p14:tracePt t="42861" x="5103813" y="6113463"/>
          <p14:tracePt t="42872" x="5122863" y="6096000"/>
          <p14:tracePt t="42884" x="5133975" y="6076950"/>
          <p14:tracePt t="42897" x="5153025" y="6051550"/>
          <p14:tracePt t="42906" x="5165725" y="6040438"/>
          <p14:tracePt t="42917" x="5183188" y="6015038"/>
          <p14:tracePt t="42929" x="5195888" y="6002338"/>
          <p14:tracePt t="42940" x="5202238" y="5991225"/>
          <p14:tracePt t="42951" x="5214938" y="5978525"/>
          <p14:tracePt t="42962" x="5227638" y="5948363"/>
          <p14:tracePt t="42974" x="5227638" y="5929313"/>
          <p14:tracePt t="42985" x="5227638" y="5910263"/>
          <p14:tracePt t="42996" x="5227638" y="5899150"/>
          <p14:tracePt t="43009" x="5227638" y="5886450"/>
          <p14:tracePt t="43020" x="5221288" y="5873750"/>
          <p14:tracePt t="43030" x="5214938" y="5861050"/>
          <p14:tracePt t="43042" x="5208588" y="5849938"/>
          <p14:tracePt t="43052" x="5195888" y="5843588"/>
          <p14:tracePt t="43064" x="5189538" y="5830888"/>
          <p14:tracePt t="43076" x="5183188" y="5824538"/>
          <p14:tracePt t="43086" x="5178425" y="5818188"/>
          <p14:tracePt t="43097" x="5172075" y="5811838"/>
          <p14:tracePt t="43109" x="5172075" y="5800725"/>
          <p14:tracePt t="43120" x="5165725" y="5800725"/>
          <p14:tracePt t="43131" x="5159375" y="5794375"/>
          <p14:tracePt t="43142" x="5159375" y="5788025"/>
          <p14:tracePt t="43154" x="5153025" y="5781675"/>
          <p14:tracePt t="43165" x="5146675" y="5775325"/>
          <p14:tracePt t="43187" x="5146675" y="5768975"/>
          <p14:tracePt t="43210" x="5146675" y="5762625"/>
          <p14:tracePt t="43221" x="5140325" y="5762625"/>
          <p14:tracePt t="43244" x="5133975" y="5756275"/>
          <p14:tracePt t="43255" x="5129213" y="5751513"/>
          <p14:tracePt t="43266" x="5122863" y="5745163"/>
          <p14:tracePt t="43289" x="5116513" y="5738813"/>
          <p14:tracePt t="43300" x="5110163" y="5732463"/>
          <p14:tracePt t="43311" x="5103813" y="5732463"/>
          <p14:tracePt t="43322" x="5097463" y="5726113"/>
          <p14:tracePt t="43334" x="5084763" y="5726113"/>
          <p14:tracePt t="43345" x="5080000" y="5719763"/>
          <p14:tracePt t="43356" x="5073650" y="5719763"/>
          <p14:tracePt t="43367" x="5060950" y="5713413"/>
          <p14:tracePt t="43379" x="5054600" y="5707063"/>
          <p14:tracePt t="43390" x="5048250" y="5707063"/>
          <p14:tracePt t="43401" x="5041900" y="5702300"/>
          <p14:tracePt t="43412" x="5030788" y="5702300"/>
          <p14:tracePt t="43424" x="5024438" y="5695950"/>
          <p14:tracePt t="43435" x="5018088" y="5695950"/>
          <p14:tracePt t="43457" x="5011738" y="5695950"/>
          <p14:tracePt t="43469" x="5005388" y="5689600"/>
          <p14:tracePt t="43480" x="4992688" y="5689600"/>
          <p14:tracePt t="43492" x="4986338" y="5689600"/>
          <p14:tracePt t="43502" x="4981575" y="5689600"/>
          <p14:tracePt t="43514" x="4975225" y="5689600"/>
          <p14:tracePt t="43526" x="4968875" y="5689600"/>
          <p14:tracePt t="43536" x="4962525" y="5689600"/>
          <p14:tracePt t="43559" x="4956175" y="5689600"/>
          <p14:tracePt t="56980" x="4932363" y="5689600"/>
          <p14:tracePt t="56991" x="4870450" y="5689600"/>
          <p14:tracePt t="57002" x="4802188" y="5689600"/>
          <p14:tracePt t="57013" x="4729163" y="5702300"/>
          <p14:tracePt t="57024" x="4654550" y="5713413"/>
          <p14:tracePt t="57036" x="4575175" y="5719763"/>
          <p14:tracePt t="57047" x="4495800" y="5732463"/>
          <p14:tracePt t="57058" x="4421188" y="5745163"/>
          <p14:tracePt t="57069" x="4348163" y="5751513"/>
          <p14:tracePt t="57082" x="4206875" y="5768975"/>
          <p14:tracePt t="57092" x="4083050" y="5788025"/>
          <p14:tracePt t="57103" x="3978275" y="5794375"/>
          <p14:tracePt t="57114" x="3935413" y="5800725"/>
          <p14:tracePt t="57126" x="3911600" y="5800725"/>
          <p14:tracePt t="57137" x="3856038" y="5805488"/>
          <p14:tracePt t="57148" x="3813175" y="5811838"/>
          <p14:tracePt t="57160" x="3781425" y="5811838"/>
          <p14:tracePt t="57171" x="3757613" y="5811838"/>
          <p14:tracePt t="57182" x="3744913" y="5811838"/>
          <p14:tracePt t="57193" x="3732213" y="5811838"/>
          <p14:tracePt t="57204" x="3725863" y="5811838"/>
          <p14:tracePt t="57216" x="3714750" y="5811838"/>
          <p14:tracePt t="57227" x="3708400" y="5811838"/>
          <p14:tracePt t="57238" x="3702050" y="5811838"/>
          <p14:tracePt t="57249" x="3695700" y="5811838"/>
          <p14:tracePt t="57261" x="3683000" y="5811838"/>
          <p14:tracePt t="57272" x="3676650" y="5811838"/>
          <p14:tracePt t="57283" x="3671888" y="5811838"/>
          <p14:tracePt t="57294" x="3665538" y="5811838"/>
          <p14:tracePt t="57306" x="3659188" y="5811838"/>
          <p14:tracePt t="57317" x="3652838" y="5805488"/>
          <p14:tracePt t="57340" x="3646488" y="5805488"/>
          <p14:tracePt t="57351" x="3640138" y="5800725"/>
          <p14:tracePt t="57363" x="3633788" y="5800725"/>
          <p14:tracePt t="57373" x="3622675" y="5800725"/>
          <p14:tracePt t="57385" x="3616325" y="5800725"/>
          <p14:tracePt t="57396" x="3609975" y="5800725"/>
          <p14:tracePt t="57407" x="3597275" y="5800725"/>
          <p14:tracePt t="57418" x="3584575" y="5800725"/>
          <p14:tracePt t="57430" x="3573463" y="5800725"/>
          <p14:tracePt t="57441" x="3560763" y="5800725"/>
          <p14:tracePt t="57452" x="3554413" y="5800725"/>
          <p14:tracePt t="57463" x="3548063" y="5800725"/>
          <p14:tracePt t="57474" x="3541713" y="5800725"/>
          <p14:tracePt t="57486" x="3529013" y="5794375"/>
          <p14:tracePt t="57508" x="3517900" y="5788025"/>
          <p14:tracePt t="57519" x="3511550" y="5788025"/>
          <p14:tracePt t="57531" x="3505200" y="5781675"/>
          <p14:tracePt t="57542" x="3498850" y="5775325"/>
          <p14:tracePt t="57553" x="3486150" y="5768975"/>
          <p14:tracePt t="57564" x="3479800" y="5768975"/>
          <p14:tracePt t="57576" x="3468688" y="5756275"/>
          <p14:tracePt t="57587" x="3462338" y="5756275"/>
          <p14:tracePt t="57598" x="3455988" y="5751513"/>
          <p14:tracePt t="57609" x="3449638" y="5745163"/>
          <p14:tracePt t="57621" x="3443288" y="5745163"/>
          <p14:tracePt t="57632" x="3443288" y="5738813"/>
          <p14:tracePt t="57643" x="3443288" y="5732463"/>
          <p14:tracePt t="57654" x="3443288" y="5726113"/>
          <p14:tracePt t="57677" x="3443288" y="5719763"/>
          <p14:tracePt t="57688" x="3443288" y="5707063"/>
          <p14:tracePt t="57699" x="3462338" y="5695950"/>
          <p14:tracePt t="57711" x="3486150" y="5689600"/>
          <p14:tracePt t="57722" x="3529013" y="5670550"/>
          <p14:tracePt t="57733" x="3578225" y="5657850"/>
          <p14:tracePt t="57745" x="3652838" y="5646738"/>
          <p14:tracePt t="57756" x="3738563" y="5627688"/>
          <p14:tracePt t="57767" x="3830638" y="5608638"/>
          <p14:tracePt t="57778" x="3941763" y="5591175"/>
          <p14:tracePt t="57789" x="4033838" y="5565775"/>
          <p14:tracePt t="57801" x="4144963" y="5554663"/>
          <p14:tracePt t="57813" x="4237038" y="5541963"/>
          <p14:tracePt t="57823" x="4335463" y="5541963"/>
          <p14:tracePt t="57834" x="4519613" y="5541963"/>
          <p14:tracePt t="57846" x="4637088" y="5572125"/>
          <p14:tracePt t="57857" x="4746625" y="5634038"/>
          <p14:tracePt t="57868" x="4802188" y="5664200"/>
          <p14:tracePt t="57880" x="4845050" y="5695950"/>
          <p14:tracePt t="57891" x="4876800" y="5719763"/>
          <p14:tracePt t="57902" x="4932363" y="5751513"/>
          <p14:tracePt t="57913" x="4975225" y="5775325"/>
          <p14:tracePt t="57924" x="4999038" y="5788025"/>
          <p14:tracePt t="57936" x="5018088" y="5794375"/>
          <p14:tracePt t="57947" x="5030788" y="5800725"/>
          <p14:tracePt t="57959" x="5035550" y="5800725"/>
          <p14:tracePt t="57969" x="5041900" y="5800725"/>
          <p14:tracePt t="57980" x="5041900" y="5794375"/>
          <p14:tracePt t="57992" x="5041900" y="5781675"/>
          <p14:tracePt t="58003" x="5048250" y="5775325"/>
          <p14:tracePt t="58014" x="5048250" y="5768975"/>
          <p14:tracePt t="58026" x="5048250" y="5762625"/>
          <p14:tracePt t="58048" x="5054600" y="5751513"/>
          <p14:tracePt t="58059" x="5060950" y="5745163"/>
          <p14:tracePt t="58071" x="5080000" y="5738813"/>
          <p14:tracePt t="58083" x="5103813" y="5726113"/>
          <p14:tracePt t="58093" x="5140325" y="5707063"/>
          <p14:tracePt t="58104" x="5195888" y="5689600"/>
          <p14:tracePt t="58116" x="5264150" y="5657850"/>
          <p14:tracePt t="58127" x="5405438" y="5603875"/>
          <p14:tracePt t="58138" x="5527675" y="5572125"/>
          <p14:tracePt t="58149" x="5668963" y="5541963"/>
          <p14:tracePt t="58161" x="5835650" y="5522913"/>
          <p14:tracePt t="58172" x="6019800" y="5522913"/>
          <p14:tracePt t="58183" x="6192838" y="5522913"/>
          <p14:tracePt t="58194" x="6259513" y="5535613"/>
          <p14:tracePt t="58207" x="6396038" y="5578475"/>
          <p14:tracePt t="58217" x="6445250" y="5603875"/>
          <p14:tracePt t="58228" x="6524625" y="5634038"/>
          <p14:tracePt t="58239" x="6542088" y="5646738"/>
          <p14:tracePt t="58251" x="6586538" y="5664200"/>
          <p14:tracePt t="58263" x="6610350" y="5683250"/>
          <p14:tracePt t="58273" x="6629400" y="5689600"/>
          <p14:tracePt t="58284" x="6635750" y="5695950"/>
          <p14:tracePt t="58297" x="6640513" y="5702300"/>
          <p14:tracePt t="58329" x="6640513" y="5707063"/>
          <p14:tracePt t="58633" x="6659563" y="5707063"/>
          <p14:tracePt t="58644" x="6678613" y="5707063"/>
          <p14:tracePt t="58656" x="6708775" y="5707063"/>
          <p14:tracePt t="58667" x="6745288" y="5707063"/>
          <p14:tracePt t="58678" x="6783388" y="5702300"/>
          <p14:tracePt t="58689" x="6911975" y="5695950"/>
          <p14:tracePt t="58701" x="7023100" y="5683250"/>
          <p14:tracePt t="58713" x="7158038" y="5657850"/>
          <p14:tracePt t="58723" x="7299325" y="5634038"/>
          <p14:tracePt t="58734" x="7367588" y="5621338"/>
          <p14:tracePt t="58746" x="7502525" y="5603875"/>
          <p14:tracePt t="58757" x="7607300" y="5578475"/>
          <p14:tracePt t="58768" x="7650163" y="5572125"/>
          <p14:tracePt t="58780" x="7735888" y="5559425"/>
          <p14:tracePt t="58791" x="7808913" y="5548313"/>
          <p14:tracePt t="58802" x="7870825" y="5548313"/>
          <p14:tracePt t="58813" x="7926388" y="5548313"/>
          <p14:tracePt t="58824" x="7969250" y="5548313"/>
          <p14:tracePt t="58836" x="7981950" y="5548313"/>
          <p14:tracePt t="58847" x="8005763" y="5554663"/>
          <p14:tracePt t="58858" x="8024813" y="5559425"/>
          <p14:tracePt t="58869" x="8037513" y="5565775"/>
          <p14:tracePt t="58881" x="8043863" y="5565775"/>
          <p14:tracePt t="58892" x="8050213" y="5572125"/>
          <p14:tracePt t="58926" x="8050213" y="5578475"/>
          <p14:tracePt t="58937" x="8054975" y="5578475"/>
          <p14:tracePt t="58993" x="8054975" y="5584825"/>
          <p14:tracePt t="59702" x="8054975" y="5591175"/>
          <p14:tracePt t="59713" x="8050213" y="5591175"/>
          <p14:tracePt t="59724" x="8050213" y="5597525"/>
          <p14:tracePt t="59769" x="8050213" y="5603875"/>
          <p14:tracePt t="73224" x="7804150" y="5603875"/>
          <p14:tracePt t="73235" x="7661275" y="5608638"/>
          <p14:tracePt t="73246" x="7539038" y="5627688"/>
          <p14:tracePt t="73258" x="7410450" y="5640388"/>
          <p14:tracePt t="73269" x="7286625" y="5657850"/>
          <p14:tracePt t="73271" x="7175500" y="5664200"/>
          <p14:tracePt t="73280" x="7053263" y="5676900"/>
          <p14:tracePt t="73291" x="6954838" y="5683250"/>
          <p14:tracePt t="73303" x="6875463" y="5689600"/>
          <p14:tracePt t="73314" x="6800850" y="5689600"/>
          <p14:tracePt t="73325" x="6751638" y="5695950"/>
          <p14:tracePt t="73336" x="6672263" y="5702300"/>
          <p14:tracePt t="73348" x="6567488" y="5707063"/>
          <p14:tracePt t="73483" x="6561138" y="5707063"/>
          <p14:tracePt t="73494" x="6530975" y="5695950"/>
          <p14:tracePt t="73505" x="6475413" y="5676900"/>
          <p14:tracePt t="73518" x="6400800" y="5664200"/>
          <p14:tracePt t="73528" x="6308725" y="5646738"/>
          <p14:tracePt t="73539" x="6216650" y="5621338"/>
          <p14:tracePt t="73551" x="6100763" y="5597525"/>
          <p14:tracePt t="73561" x="5737225" y="5529263"/>
          <p14:tracePt t="73573" x="5461000" y="5480050"/>
          <p14:tracePt t="73584" x="5159375" y="5462588"/>
          <p14:tracePt t="73595" x="4840288" y="5449888"/>
          <p14:tracePt t="73606" x="4532313" y="5449888"/>
          <p14:tracePt t="73618" x="4391025" y="5449888"/>
          <p14:tracePt t="73629" x="4113213" y="5473700"/>
          <p14:tracePt t="73640" x="3879850" y="5505450"/>
          <p14:tracePt t="73651" x="3800475" y="5516563"/>
          <p14:tracePt t="73663" x="3738563" y="5516563"/>
          <p14:tracePt t="73832" x="3708400" y="5516563"/>
          <p14:tracePt t="73843" x="3567113" y="5516563"/>
          <p14:tracePt t="73854" x="3430588" y="5516563"/>
          <p14:tracePt t="73865" x="3289300" y="5516563"/>
          <p14:tracePt t="73876" x="3167063" y="5505450"/>
          <p14:tracePt t="73888" x="3043238" y="5492750"/>
          <p14:tracePt t="73899" x="2927350" y="5480050"/>
          <p14:tracePt t="73910" x="2841625" y="5467350"/>
          <p14:tracePt t="73921" x="2767013" y="5462588"/>
          <p14:tracePt t="73933" x="2711450" y="5456238"/>
          <p14:tracePt t="73946" x="2674938" y="5456238"/>
          <p14:tracePt t="73955" x="2606675" y="5449888"/>
          <p14:tracePt t="73967" x="2570163" y="5449888"/>
          <p14:tracePt t="73978" x="2533650" y="5449888"/>
          <p14:tracePt t="74180" x="2520950" y="5449888"/>
          <p14:tracePt t="74191" x="2484438" y="5449888"/>
          <p14:tracePt t="74203" x="2428875" y="5449888"/>
          <p14:tracePt t="74214" x="2373313" y="5456238"/>
          <p14:tracePt t="74225" x="2306638" y="5467350"/>
          <p14:tracePt t="74236" x="2232025" y="5486400"/>
          <p14:tracePt t="74248" x="2152650" y="5510213"/>
          <p14:tracePt t="74259" x="2066925" y="5529263"/>
          <p14:tracePt t="74270" x="1943100" y="5559425"/>
          <p14:tracePt t="74281" x="1900238" y="5578475"/>
          <p14:tracePt t="74293" x="1808163" y="5608638"/>
          <p14:tracePt t="74304" x="1733550" y="5640388"/>
          <p14:tracePt t="74315" x="1684338" y="5664200"/>
          <p14:tracePt t="74326" x="1647825" y="5689600"/>
          <p14:tracePt t="74338" x="1635125" y="5702300"/>
          <p14:tracePt t="74349" x="1617663" y="5719763"/>
          <p14:tracePt t="74360" x="1604963" y="5738813"/>
          <p14:tracePt t="74371" x="1598613" y="5751513"/>
          <p14:tracePt t="74383" x="1592263" y="5762625"/>
          <p14:tracePt t="74394" x="1585913" y="5775325"/>
          <p14:tracePt t="74405" x="1585913" y="5794375"/>
          <p14:tracePt t="74417" x="1585913" y="5811838"/>
          <p14:tracePt t="74428" x="1585913" y="5824538"/>
          <p14:tracePt t="74439" x="1585913" y="5837238"/>
          <p14:tracePt t="74451" x="1585913" y="5849938"/>
          <p14:tracePt t="74462" x="1585913" y="5861050"/>
          <p14:tracePt t="74473" x="1585913" y="5873750"/>
          <p14:tracePt t="74485" x="1585913" y="5886450"/>
          <p14:tracePt t="74495" x="1585913" y="5899150"/>
          <p14:tracePt t="74506" x="1585913" y="5903913"/>
          <p14:tracePt t="74518" x="1585913" y="5910263"/>
          <p14:tracePt t="74529" x="1585913" y="5916613"/>
          <p14:tracePt t="74585" x="1581150" y="5916613"/>
          <p14:tracePt t="74608" x="1574800" y="5916613"/>
          <p14:tracePt t="74619" x="1568450" y="5916613"/>
          <p14:tracePt t="74630" x="1549400" y="5916613"/>
          <p14:tracePt t="74641" x="1519238" y="5910263"/>
          <p14:tracePt t="74653" x="1487488" y="5910263"/>
          <p14:tracePt t="74664" x="1444625" y="5910263"/>
          <p14:tracePt t="74675" x="1420813" y="5910263"/>
          <p14:tracePt t="74686" x="1371600" y="5910263"/>
          <p14:tracePt t="74698" x="1328738" y="5916613"/>
          <p14:tracePt t="74709" x="1309688" y="5922963"/>
          <p14:tracePt t="74720" x="1279525" y="5929313"/>
          <p14:tracePt t="74731" x="1247775" y="5942013"/>
          <p14:tracePt t="74743" x="1230313" y="5948363"/>
          <p14:tracePt t="74754" x="1223963" y="5959475"/>
          <p14:tracePt t="74765" x="1211263" y="5965825"/>
          <p14:tracePt t="74776" x="1211263" y="5972175"/>
          <p14:tracePt t="74788" x="1217613" y="5972175"/>
          <p14:tracePt t="74799" x="1247775" y="5978525"/>
          <p14:tracePt t="74810" x="1296988" y="5978525"/>
          <p14:tracePt t="74821" x="1365250" y="5972175"/>
          <p14:tracePt t="74833" x="1438275" y="5948363"/>
          <p14:tracePt t="74844" x="1592263" y="5903913"/>
          <p14:tracePt t="74855" x="1654175" y="5880100"/>
          <p14:tracePt t="74868" x="1857375" y="5818188"/>
          <p14:tracePt t="74878" x="1863725" y="5818188"/>
          <p14:tracePt t="74889" x="1968500" y="5794375"/>
          <p14:tracePt t="74901" x="2017713" y="5775325"/>
          <p14:tracePt t="74912" x="2170113" y="5732463"/>
          <p14:tracePt t="74923" x="2244725" y="5713413"/>
          <p14:tracePt t="74935" x="2274888" y="5707063"/>
          <p14:tracePt t="74947" x="2343150" y="5707063"/>
          <p14:tracePt t="74956" x="2398713" y="5707063"/>
          <p14:tracePt t="74968" x="2459038" y="5707063"/>
          <p14:tracePt t="74980" x="2503488" y="5707063"/>
          <p14:tracePt t="74990" x="2546350" y="5713413"/>
          <p14:tracePt t="75001" x="2589213" y="5732463"/>
          <p14:tracePt t="75013" x="2632075" y="5745163"/>
          <p14:tracePt t="75024" x="2674938" y="5756275"/>
          <p14:tracePt t="75035" x="2717800" y="5762625"/>
          <p14:tracePt t="75046" x="2767013" y="5762625"/>
          <p14:tracePt t="75058" x="2809875" y="5762625"/>
          <p14:tracePt t="75070" x="2846388" y="5762625"/>
          <p14:tracePt t="75080" x="2884488" y="5762625"/>
          <p14:tracePt t="75091" x="2901950" y="5762625"/>
          <p14:tracePt t="75103" x="2921000" y="5762625"/>
          <p14:tracePt t="75114" x="2940050" y="5762625"/>
          <p14:tracePt t="75125" x="2944813" y="5762625"/>
          <p14:tracePt t="75136" x="2963863" y="5762625"/>
          <p14:tracePt t="75159" x="2970213" y="5762625"/>
          <p14:tracePt t="75204" x="2963863" y="5762625"/>
          <p14:tracePt t="75215" x="2951163" y="5768975"/>
          <p14:tracePt t="75226" x="2933700" y="5775325"/>
          <p14:tracePt t="75238" x="2914650" y="5788025"/>
          <p14:tracePt t="75249" x="2895600" y="5800725"/>
          <p14:tracePt t="75260" x="2859088" y="5811838"/>
          <p14:tracePt t="75271" x="2835275" y="5824538"/>
          <p14:tracePt t="75283" x="2809875" y="5837238"/>
          <p14:tracePt t="75294" x="2779713" y="5849938"/>
          <p14:tracePt t="75305" x="2767013" y="5854700"/>
          <p14:tracePt t="75317" x="2747963" y="5867400"/>
          <p14:tracePt t="75328" x="2730500" y="5880100"/>
          <p14:tracePt t="75339" x="2711450" y="5886450"/>
          <p14:tracePt t="75351" x="2698750" y="5892800"/>
          <p14:tracePt t="75361" x="2687638" y="5899150"/>
          <p14:tracePt t="75373" x="2674938" y="5903913"/>
          <p14:tracePt t="75384" x="2662238" y="5910263"/>
          <p14:tracePt t="75395" x="2651125" y="5916613"/>
          <p14:tracePt t="75406" x="2644775" y="5922963"/>
          <p14:tracePt t="75418" x="2638425" y="5922963"/>
          <p14:tracePt t="75429" x="2632075" y="5929313"/>
          <p14:tracePt t="75440" x="2625725" y="5929313"/>
          <p14:tracePt t="75643" x="2619375" y="5929313"/>
          <p14:tracePt t="75654" x="2613025" y="5935663"/>
          <p14:tracePt t="75665" x="2606675" y="5942013"/>
          <p14:tracePt t="75676" x="2601913" y="5948363"/>
          <p14:tracePt t="75688" x="2595563" y="5948363"/>
          <p14:tracePt t="75699" x="2589213" y="5953125"/>
          <p14:tracePt t="75710" x="2589213" y="5959475"/>
          <p14:tracePt t="75721" x="2589213" y="5965825"/>
          <p14:tracePt t="75733" x="2582863" y="5972175"/>
          <p14:tracePt t="75744" x="2582863" y="5978525"/>
          <p14:tracePt t="75755" x="2576513" y="5978525"/>
          <p14:tracePt t="75767" x="2576513" y="5984875"/>
          <p14:tracePt t="75800" x="2576513" y="5991225"/>
          <p14:tracePt t="75980" x="2570163" y="5991225"/>
          <p14:tracePt t="76025" x="2570163" y="5997575"/>
          <p14:tracePt t="76351" x="2576513" y="5997575"/>
          <p14:tracePt t="76419" x="2582863" y="5997575"/>
          <p14:tracePt t="80255" x="2589213" y="5997575"/>
          <p14:tracePt t="80266" x="2601913" y="5997575"/>
          <p14:tracePt t="80277" x="2619375" y="5997575"/>
          <p14:tracePt t="80289" x="2632075" y="5997575"/>
          <p14:tracePt t="80300" x="2644775" y="5997575"/>
          <p14:tracePt t="80311" x="2662238" y="5997575"/>
          <p14:tracePt t="80323" x="2687638" y="5997575"/>
          <p14:tracePt t="80334" x="2705100" y="5997575"/>
          <p14:tracePt t="80345" x="2724150" y="5997575"/>
          <p14:tracePt t="80358" x="2747963" y="5997575"/>
          <p14:tracePt t="80367" x="2803525" y="5997575"/>
          <p14:tracePt t="80379" x="2852738" y="6008688"/>
          <p14:tracePt t="80390" x="2921000" y="6021388"/>
          <p14:tracePt t="80402" x="2994025" y="6034088"/>
          <p14:tracePt t="80412" x="3074988" y="6051550"/>
          <p14:tracePt t="80424" x="3160713" y="6057900"/>
          <p14:tracePt t="80436" x="3203575" y="6064250"/>
          <p14:tracePt t="80446" x="3278188" y="6064250"/>
          <p14:tracePt t="80457" x="3332163" y="6064250"/>
          <p14:tracePt t="80469" x="3351213" y="6064250"/>
          <p14:tracePt t="80480" x="3381375" y="6064250"/>
          <p14:tracePt t="80491" x="3400425" y="6064250"/>
          <p14:tracePt t="80502" x="3413125" y="6057900"/>
          <p14:tracePt t="80514" x="3425825" y="6046788"/>
          <p14:tracePt t="80525" x="3425825" y="6040438"/>
          <p14:tracePt t="80536" x="3425825" y="6015038"/>
          <p14:tracePt t="80547" x="3406775" y="5991225"/>
          <p14:tracePt t="80559" x="3387725" y="5948363"/>
          <p14:tracePt t="80570" x="3363913" y="5892800"/>
          <p14:tracePt t="80581" x="3351213" y="5837238"/>
          <p14:tracePt t="80592" x="3338513" y="5768975"/>
          <p14:tracePt t="80604" x="3338513" y="5689600"/>
          <p14:tracePt t="80615" x="3338513" y="5603875"/>
          <p14:tracePt t="80626" x="3351213" y="5510213"/>
          <p14:tracePt t="80637" x="3400425" y="5338763"/>
          <p14:tracePt t="80649" x="3430588" y="5283200"/>
          <p14:tracePt t="80660" x="3479800" y="5167313"/>
          <p14:tracePt t="80671" x="3524250" y="5049838"/>
          <p14:tracePt t="80682" x="3529013" y="4994275"/>
          <p14:tracePt t="80694" x="3541713" y="4914900"/>
          <p14:tracePt t="80705" x="3541713" y="4846638"/>
          <p14:tracePt t="80716" x="3541713" y="4767263"/>
          <p14:tracePt t="80885" x="3517900" y="4741863"/>
          <p14:tracePt t="80896" x="3455988" y="4692650"/>
          <p14:tracePt t="80907" x="3387725" y="4619625"/>
          <p14:tracePt t="80919" x="3308350" y="4538663"/>
          <p14:tracePt t="80930" x="3240088" y="4471988"/>
          <p14:tracePt t="80941" x="3154363" y="4391025"/>
          <p14:tracePt t="80952" x="3068638" y="4324350"/>
          <p14:tracePt t="80964" x="2976563" y="4268788"/>
          <p14:tracePt t="80975" x="2792413" y="4138613"/>
          <p14:tracePt t="80986" x="2606675" y="4035425"/>
          <p14:tracePt t="80997" x="2422525" y="3948113"/>
          <p14:tracePt t="81009" x="2244725" y="3881438"/>
          <p14:tracePt t="81020" x="2078038" y="3838575"/>
          <p14:tracePt t="81031" x="1998663" y="3832225"/>
          <p14:tracePt t="81042" x="1857375" y="3806825"/>
          <p14:tracePt t="81054" x="1733550" y="3795713"/>
          <p14:tracePt t="81065" x="1617663" y="3789363"/>
          <p14:tracePt t="81076" x="1581150" y="3783013"/>
          <p14:tracePt t="81087" x="1506538" y="3770313"/>
          <p14:tracePt t="81099" x="1482725" y="3763963"/>
          <p14:tracePt t="81110" x="1433513" y="3751263"/>
          <p14:tracePt t="81121" x="1384300" y="3727450"/>
          <p14:tracePt t="81132" x="1371600" y="3714750"/>
          <p14:tracePt t="81144" x="1371600" y="3697288"/>
          <p14:tracePt t="81155" x="1371600" y="3678238"/>
          <p14:tracePt t="81166" x="1371600" y="3652838"/>
          <p14:tracePt t="81177" x="1389063" y="3622675"/>
          <p14:tracePt t="81189" x="1408113" y="3598863"/>
          <p14:tracePt t="81200" x="1427163" y="3573463"/>
          <p14:tracePt t="81211" x="1433513" y="3560763"/>
          <p14:tracePt t="81222" x="1444625" y="3543300"/>
          <p14:tracePt t="81236" x="1450975" y="3524250"/>
          <p14:tracePt t="81245" x="1463675" y="3505200"/>
          <p14:tracePt t="81256" x="1463675" y="3500438"/>
          <p14:tracePt t="81267" x="1470025" y="3487738"/>
          <p14:tracePt t="81279" x="1470025" y="3481388"/>
          <p14:tracePt t="81290" x="1476375" y="3481388"/>
          <p14:tracePt t="81302" x="1476375" y="3475038"/>
          <p14:tracePt t="81335" x="1476375" y="3468688"/>
          <p14:tracePt t="81391" x="1482725" y="3468688"/>
          <p14:tracePt t="81459" x="1487488" y="3475038"/>
          <p14:tracePt t="81470" x="1493838" y="3481388"/>
          <p14:tracePt t="81482" x="1500188" y="3500438"/>
          <p14:tracePt t="81492" x="1506538" y="3517900"/>
          <p14:tracePt t="81504" x="1512888" y="3530600"/>
          <p14:tracePt t="81515" x="1519238" y="3549650"/>
          <p14:tracePt t="81526" x="1525588" y="3560763"/>
          <p14:tracePt t="81537" x="1531938" y="3579813"/>
          <p14:tracePt t="81549" x="1536700" y="3586163"/>
          <p14:tracePt t="81560" x="1536700" y="3598863"/>
          <p14:tracePt t="81571" x="1543050" y="3616325"/>
          <p14:tracePt t="81582" x="1543050" y="3629025"/>
          <p14:tracePt t="81594" x="1549400" y="3652838"/>
          <p14:tracePt t="81605" x="1555750" y="3690938"/>
          <p14:tracePt t="81616" x="1562100" y="3733800"/>
          <p14:tracePt t="81627" x="1574800" y="3789363"/>
          <p14:tracePt t="81639" x="1581150" y="3825875"/>
          <p14:tracePt t="81650" x="1585913" y="3844925"/>
          <p14:tracePt t="81661" x="1592263" y="3881438"/>
          <p14:tracePt t="81672" x="1598613" y="3911600"/>
          <p14:tracePt t="81684" x="1604963" y="3930650"/>
          <p14:tracePt t="81695" x="1611313" y="3943350"/>
          <p14:tracePt t="81706" x="1611313" y="3948113"/>
          <p14:tracePt t="81740" x="1611313" y="3943350"/>
          <p14:tracePt t="81751" x="1611313" y="3924300"/>
          <p14:tracePt t="81762" x="1611313" y="3911600"/>
          <p14:tracePt t="81774" x="1611313" y="3894138"/>
          <p14:tracePt t="81785" x="1604963" y="3881438"/>
          <p14:tracePt t="81796" x="1604963" y="3862388"/>
          <p14:tracePt t="81807" x="1592263" y="3849688"/>
          <p14:tracePt t="81819" x="1592263" y="3838575"/>
          <p14:tracePt t="81830" x="1585913" y="3825875"/>
          <p14:tracePt t="81841" x="1581150" y="3813175"/>
          <p14:tracePt t="81864" x="1581150" y="3806825"/>
          <p14:tracePt t="81875" x="1581150" y="3800475"/>
          <p14:tracePt t="81920" x="1581150" y="3819525"/>
          <p14:tracePt t="81931" x="1581150" y="3849688"/>
          <p14:tracePt t="81942" x="1585913" y="3898900"/>
          <p14:tracePt t="81954" x="1598613" y="3948113"/>
          <p14:tracePt t="81965" x="1611313" y="4010025"/>
          <p14:tracePt t="81976" x="1624013" y="4084638"/>
          <p14:tracePt t="81987" x="1641475" y="4157663"/>
          <p14:tracePt t="81999" x="1647825" y="4200525"/>
          <p14:tracePt t="82010" x="1666875" y="4256088"/>
          <p14:tracePt t="82021" x="1677988" y="4318000"/>
          <p14:tracePt t="82032" x="1697038" y="4367213"/>
          <p14:tracePt t="82044" x="1703388" y="4384675"/>
          <p14:tracePt t="82055" x="1716088" y="4416425"/>
          <p14:tracePt t="82066" x="1722438" y="4433888"/>
          <p14:tracePt t="82077" x="1727200" y="4446588"/>
          <p14:tracePt t="82089" x="1733550" y="4459288"/>
          <p14:tracePt t="82100" x="1739900" y="4465638"/>
          <p14:tracePt t="82111" x="1746250" y="4471988"/>
          <p14:tracePt t="82122" x="1752600" y="4478338"/>
          <p14:tracePt t="82134" x="1758950" y="4483100"/>
          <p14:tracePt t="82156" x="1765300" y="4489450"/>
          <p14:tracePt t="82167" x="1771650" y="4489450"/>
          <p14:tracePt t="82505" x="1771650" y="4495800"/>
          <p14:tracePt t="82516" x="1765300" y="4514850"/>
          <p14:tracePt t="82527" x="1752600" y="4538663"/>
          <p14:tracePt t="82539" x="1746250" y="4564063"/>
          <p14:tracePt t="82550" x="1739900" y="4594225"/>
          <p14:tracePt t="82561" x="1733550" y="4625975"/>
          <p14:tracePt t="82572" x="1727200" y="4656138"/>
          <p14:tracePt t="82584" x="1716088" y="4705350"/>
          <p14:tracePt t="82595" x="1709738" y="4741863"/>
          <p14:tracePt t="82608" x="1709738" y="4767263"/>
          <p14:tracePt t="82617" x="1709738" y="4797425"/>
          <p14:tracePt t="82629" x="1703388" y="4822825"/>
          <p14:tracePt t="82640" x="1703388" y="4840288"/>
          <p14:tracePt t="82651" x="1703388" y="4852988"/>
          <p14:tracePt t="82662" x="1703388" y="4859338"/>
          <p14:tracePt t="82674" x="1697038" y="4865688"/>
          <p14:tracePt t="82685" x="1697038" y="4872038"/>
          <p14:tracePt t="82719" x="1697038" y="4876800"/>
        </p14:tracePtLst>
      </p14:laserTraceLst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to R = Q p[H] 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0028" y="1754660"/>
            <a:ext cx="6277233" cy="5847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	=		p[H]		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3554" y="1323773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g m</a:t>
            </a:r>
            <a:r>
              <a:rPr lang="en-GB" sz="2200" baseline="30000"/>
              <a:t>-2</a:t>
            </a:r>
            <a:r>
              <a:rPr lang="en-GB" sz="2200"/>
              <a:t> y</a:t>
            </a:r>
            <a:r>
              <a:rPr lang="en-GB" sz="2200" baseline="30000"/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2987" y="1323772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g m</a:t>
            </a:r>
            <a:r>
              <a:rPr lang="en-GB" sz="2200" baseline="30000" dirty="0"/>
              <a:t>-2</a:t>
            </a:r>
            <a:r>
              <a:rPr lang="en-GB" sz="2200" dirty="0"/>
              <a:t> y</a:t>
            </a:r>
            <a:r>
              <a:rPr lang="en-GB" sz="2200" baseline="30000" dirty="0"/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3190" y="1297395"/>
            <a:ext cx="397379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-</a:t>
            </a:r>
            <a:endParaRPr lang="en-GB" sz="2200" baseline="30000" dirty="0"/>
          </a:p>
        </p:txBody>
      </p:sp>
      <p:sp>
        <p:nvSpPr>
          <p:cNvPr id="15" name="Down Arrow 14"/>
          <p:cNvSpPr/>
          <p:nvPr/>
        </p:nvSpPr>
        <p:spPr bwMode="auto">
          <a:xfrm>
            <a:off x="4339769" y="2685147"/>
            <a:ext cx="464457" cy="10595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80806" y="4059717"/>
            <a:ext cx="6278812" cy="1014093"/>
            <a:chOff x="1308237" y="3551716"/>
            <a:chExt cx="6278812" cy="1014093"/>
          </a:xfrm>
        </p:grpSpPr>
        <p:sp>
          <p:nvSpPr>
            <p:cNvPr id="5" name="TextBox 4"/>
            <p:cNvSpPr txBox="1"/>
            <p:nvPr/>
          </p:nvSpPr>
          <p:spPr>
            <a:xfrm>
              <a:off x="1309816" y="3981034"/>
              <a:ext cx="6277233" cy="584775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FF0000"/>
                  </a:solidFill>
                </a:rPr>
                <a:t>R	=	</a:t>
              </a:r>
              <a:r>
                <a:rPr lang="en-GB" sz="3200" dirty="0">
                  <a:solidFill>
                    <a:schemeClr val="accent2"/>
                  </a:solidFill>
                </a:rPr>
                <a:t>Q</a:t>
              </a:r>
              <a:r>
                <a:rPr lang="en-GB" sz="3200" dirty="0">
                  <a:solidFill>
                    <a:srgbClr val="FF0000"/>
                  </a:solidFill>
                </a:rPr>
                <a:t>	p[H]		V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8237" y="355171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g y</a:t>
              </a:r>
              <a:r>
                <a:rPr lang="en-GB" sz="2200" baseline="30000"/>
                <a:t>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2302" y="3551716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g m</a:t>
              </a:r>
              <a:r>
                <a:rPr lang="en-GB" sz="2200" baseline="30000" dirty="0"/>
                <a:t>-2</a:t>
              </a:r>
              <a:r>
                <a:rPr lang="en-GB" sz="2200" dirty="0"/>
                <a:t> y</a:t>
              </a:r>
              <a:r>
                <a:rPr lang="en-GB" sz="2200" baseline="30000" dirty="0"/>
                <a:t>-1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2993" y="3579678"/>
              <a:ext cx="397379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-</a:t>
              </a:r>
              <a:endParaRPr lang="en-GB" sz="2200" baseline="30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52387" y="357967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m</a:t>
              </a:r>
              <a:r>
                <a:rPr lang="en-GB" sz="2200" baseline="30000" dirty="0"/>
                <a:t>2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H="1" flipV="1">
            <a:off x="3487698" y="5161936"/>
            <a:ext cx="3512" cy="67948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409076" y="5894172"/>
            <a:ext cx="3657600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2"/>
                </a:solidFill>
              </a:rPr>
              <a:t>Q = area (or # individuals) exposed to the risk factor</a:t>
            </a:r>
          </a:p>
        </p:txBody>
      </p:sp>
    </p:spTree>
    <p:extLst>
      <p:ext uri="{BB962C8B-B14F-4D97-AF65-F5344CB8AC3E}">
        <p14:creationId xmlns:p14="http://schemas.microsoft.com/office/powerpoint/2010/main" val="2431080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5CE20-C7CF-1280-10C3-39FCE5B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4D97-742F-7E8D-1959-6C123772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Interacting hazards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5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A00A-C42C-E0C0-B275-83DEC066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Liu et al. (2020). </a:t>
            </a:r>
            <a:r>
              <a:rPr lang="en-US" sz="1200" dirty="0"/>
              <a:t>A new risk probability calculation method for urban ecological risk assessment</a:t>
            </a:r>
          </a:p>
        </p:txBody>
      </p:sp>
      <p:pic>
        <p:nvPicPr>
          <p:cNvPr id="4" name="Picture 3" descr="A group of colorful maps&#10;&#10;AI-generated content may be incorrect.">
            <a:extLst>
              <a:ext uri="{FF2B5EF4-FFF2-40B4-BE49-F238E27FC236}">
                <a16:creationId xmlns:a16="http://schemas.microsoft.com/office/drawing/2014/main" id="{C9766CA3-823F-63A0-5DA8-0548F0E9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04616"/>
            <a:ext cx="7772400" cy="46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1D737-9809-6C58-2235-83A687100174}"/>
              </a:ext>
            </a:extLst>
          </p:cNvPr>
          <p:cNvSpPr txBox="1"/>
          <p:nvPr/>
        </p:nvSpPr>
        <p:spPr>
          <a:xfrm>
            <a:off x="5906193" y="672505"/>
            <a:ext cx="2552007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Joint distribution formed by copula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D6FDA-3CB6-153A-9454-9425EA169F7F}"/>
              </a:ext>
            </a:extLst>
          </p:cNvPr>
          <p:cNvSpPr txBox="1"/>
          <p:nvPr/>
        </p:nvSpPr>
        <p:spPr>
          <a:xfrm>
            <a:off x="1438104" y="672505"/>
            <a:ext cx="3873731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Two marginal hazard distributions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FD0288-7894-2919-0CAA-B9B51D087193}"/>
              </a:ext>
            </a:extLst>
          </p:cNvPr>
          <p:cNvSpPr/>
          <p:nvPr/>
        </p:nvSpPr>
        <p:spPr bwMode="auto">
          <a:xfrm rot="16200000">
            <a:off x="3206122" y="-816488"/>
            <a:ext cx="296130" cy="4813069"/>
          </a:xfrm>
          <a:prstGeom prst="rightBrace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99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3F14-C378-4DFB-DD23-D540BD07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 et al. (2020).</a:t>
            </a:r>
            <a:r>
              <a:rPr lang="en-US" sz="1100" dirty="0"/>
              <a:t> The collapse points of increasing trend of vegetation rain-use efficiency under droughts</a:t>
            </a:r>
          </a:p>
        </p:txBody>
      </p:sp>
      <p:pic>
        <p:nvPicPr>
          <p:cNvPr id="4" name="Picture 3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D0BD42D4-FC51-BC28-DA39-7164D878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1467122"/>
            <a:ext cx="8874862" cy="3562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0F663-14BF-7DB7-57E8-DC08894D9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04" y="690293"/>
            <a:ext cx="3371836" cy="2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1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 for heatwaves (T&gt;30</a:t>
            </a:r>
            <a:r>
              <a:rPr lang="en-GB">
                <a:sym typeface="Symbol" panose="05050102010706020507" pitchFamily="18" charset="2"/>
              </a:rPr>
              <a:t></a:t>
            </a:r>
            <a:r>
              <a:rPr lang="en-GB"/>
              <a:t>C) as f(mean(T),sd(T))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0" y="981797"/>
            <a:ext cx="7030995" cy="55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82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BE89-BDBD-E74E-D01E-7A44F96C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393"/>
          </a:xfrm>
        </p:spPr>
        <p:txBody>
          <a:bodyPr/>
          <a:lstStyle/>
          <a:p>
            <a:pPr algn="r"/>
            <a:r>
              <a:rPr lang="en-US" dirty="0"/>
              <a:t>Chatzopoulos et al. (2021).</a:t>
            </a:r>
            <a:r>
              <a:rPr lang="en-US" sz="1200" dirty="0"/>
              <a:t> Potential impacts of concurrent and recurrent climate extremes on the global food system by 2030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4BAF9-C052-A6BD-BDE1-703331EC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73" y="1148542"/>
            <a:ext cx="2886017" cy="244751"/>
          </a:xfrm>
          <a:prstGeom prst="rect">
            <a:avLst/>
          </a:prstGeom>
        </p:spPr>
      </p:pic>
      <p:pic>
        <p:nvPicPr>
          <p:cNvPr id="6" name="Picture 5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67EC8AC5-4449-64D5-8BB3-A3DA9A5C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645487"/>
            <a:ext cx="8560942" cy="2203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528A6-2CB8-06BA-EF16-BB2D84C2B748}"/>
              </a:ext>
            </a:extLst>
          </p:cNvPr>
          <p:cNvSpPr txBox="1"/>
          <p:nvPr/>
        </p:nvSpPr>
        <p:spPr>
          <a:xfrm>
            <a:off x="382385" y="5070763"/>
            <a:ext cx="4239492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Concurrent climate extremes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Recurrent climate extremes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9E5A-1A9B-4022-28B3-61FFD0363E7A}"/>
              </a:ext>
            </a:extLst>
          </p:cNvPr>
          <p:cNvSpPr txBox="1"/>
          <p:nvPr/>
        </p:nvSpPr>
        <p:spPr>
          <a:xfrm>
            <a:off x="5020888" y="5070762"/>
            <a:ext cx="3905814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f(spatial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f(temporal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5FA179-668F-F5F2-79B4-DC2408D3E882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303520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98A408-CD6F-1DB2-BF39-111A2CBBDD2E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622175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4187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A058-BA6F-B22B-171F-21BD093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H-interaction with modelled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945DA-F719-8C89-C765-9418763EB86D}"/>
              </a:ext>
            </a:extLst>
          </p:cNvPr>
          <p:cNvSpPr txBox="1"/>
          <p:nvPr/>
        </p:nvSpPr>
        <p:spPr>
          <a:xfrm>
            <a:off x="1164657" y="1799924"/>
            <a:ext cx="7353701" cy="178510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Make models that generate values for two or three different hazards. Examine two different versions: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the p[Hi] are independent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correlations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E94AC-744C-9D03-988D-9D77975AE96C}"/>
              </a:ext>
            </a:extLst>
          </p:cNvPr>
          <p:cNvSpPr txBox="1"/>
          <p:nvPr/>
        </p:nvSpPr>
        <p:spPr>
          <a:xfrm>
            <a:off x="1876926" y="4591251"/>
            <a:ext cx="502438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>
                <a:solidFill>
                  <a:srgbClr val="FF0000"/>
                </a:solidFill>
              </a:rPr>
              <a:t>See my handwritten note (single A4)</a:t>
            </a:r>
          </a:p>
        </p:txBody>
      </p:sp>
    </p:spTree>
    <p:extLst>
      <p:ext uri="{BB962C8B-B14F-4D97-AF65-F5344CB8AC3E}">
        <p14:creationId xmlns:p14="http://schemas.microsoft.com/office/powerpoint/2010/main" val="33431652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35D4-EE33-2783-1610-C87F31E3D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065B7F37-F855-96F2-5444-7D199D0720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4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Introduction to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D8FD8A9B-BC49-B50B-50D8-6F9E3A87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87CB0-B213-75E4-193A-2FEE441C2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EBBD6-2FB7-5E5E-7F9F-17E7A5D08EA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5711D-84E5-A67B-4023-9E77E7BA8CB8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1566DC-0DD7-FCDC-7E69-26A15B87D1C9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97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446" y="860637"/>
            <a:ext cx="3410816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3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</a:rPr>
              <a:t>4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4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3</a:t>
            </a:r>
            <a:r>
              <a:rPr lang="en-GB" sz="2200" b="0" i="1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5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2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What is the highest risk??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03088-1466-CA4B-BCDE-ADE3CC1E4576}"/>
              </a:ext>
            </a:extLst>
          </p:cNvPr>
          <p:cNvSpPr txBox="1"/>
          <p:nvPr/>
        </p:nvSpPr>
        <p:spPr>
          <a:xfrm>
            <a:off x="4140925" y="2932611"/>
            <a:ext cx="65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endParaRPr 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643D-30EC-C011-9A62-43AAEE72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Decision Theory (BDT)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/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the application of probability theory to decision making in situations of uncertainty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Two concepts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probability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&amp;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Three ingredients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possible actions a ∈ A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external conditions x ∈ X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These are uncertain: we have p[x]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A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 function u(</a:t>
                </a:r>
                <a:r>
                  <a:rPr lang="en-US" sz="2000" b="0" dirty="0" err="1">
                    <a:solidFill>
                      <a:schemeClr val="accent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preference: high values of 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decision: action a* that 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maximises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2"/>
                    </a:solidFill>
                  </a:rPr>
                  <a:t>(a) = E[u(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related to but different from PRA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examples are of BDT in (forest) management decision-making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We will not discuss other well-known applications of BDT: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Parameter estimation: cost </a:t>
                </a:r>
                <a:r>
                  <a:rPr lang="en-US" sz="2000" b="0">
                    <a:solidFill>
                      <a:schemeClr val="tx2"/>
                    </a:solidFill>
                  </a:rPr>
                  <a:t>= minus utility 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= f(estimation error) (Bernardo &amp; Smith 2000)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Causal analysis: causality = impact of intervention on utility (Dawid 2021)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blipFill>
                <a:blip r:embed="rId2"/>
                <a:stretch>
                  <a:fillRect l="-630" t="-713" r="-157" b="-713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669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FBF2-CD75-4F59-2C44-FEC3DCDB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376A-E8A9-25BA-BBE9-8685C73C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4B5E889A-27F4-D7D5-E61A-F13570AA1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D57A7292-3BF6-DAC2-067E-89D964A9C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59ABB38D-FCF4-D59B-4948-549BBA152B10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7026CEB8-AEFD-BC3A-BA42-7AC5EEA9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0D424C59-2D2A-3AB8-E651-D4E1F7BDE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F89305D-5C3C-9C88-F880-E553165100B5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398BF2-95DE-F93D-91DD-FC8ED7AB6882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8448F538-BA2F-32F5-DEFD-D9EF91DAA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1BA1E47-B253-210C-7B95-1E5BD54F55F5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4CED18-3A64-0F7F-FF76-7737EC93BB7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88D66CA9-3A4B-3471-0A21-94C7332A99B2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C225277E-0A79-7FC4-1AFE-8F2440BFA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6AC690C7-F794-69AD-5A71-D726C53B1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060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733DA062-F6EB-45DF-304B-0B7FECA86D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06F1EE6C-8EFF-6A80-2CC6-A0BC13E5EBF7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3B2A79A5-5FE1-7647-E076-F9202F8D9ECC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A0C22-332A-5D35-5941-282CC9B5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185" y="2991301"/>
            <a:ext cx="2411932" cy="47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D238D-884F-B3F2-079B-53416C8A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85" y="2195591"/>
            <a:ext cx="4420567" cy="4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83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C66B5-6466-92DA-8C8A-3D0CA43A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ECDD-17CE-54BD-0396-6E87BEC8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Utility matrix for discrete u(</a:t>
            </a:r>
            <a:r>
              <a:rPr lang="en-GB" sz="2400" dirty="0" err="1"/>
              <a:t>a,x</a:t>
            </a:r>
            <a:r>
              <a:rPr lang="en-GB" sz="2400" dirty="0"/>
              <a:t>)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9F15B13-6F78-1FB8-0910-7F0021A1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9F8EBFA8-FCDE-0D09-57B3-96E40A99D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2B68FD80-571D-F740-396D-04F31CBD0ECE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FE088F-3F83-0FB8-AC98-B04AC9CFBE21}"/>
              </a:ext>
            </a:extLst>
          </p:cNvPr>
          <p:cNvSpPr txBox="1"/>
          <p:nvPr/>
        </p:nvSpPr>
        <p:spPr>
          <a:xfrm>
            <a:off x="606283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30BB9F1B-9460-CCF3-F488-3F537CFB6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815E7D51-C317-87E2-06A9-804EBF5FC96F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C2E1F-B075-8F10-7C17-53AE6BC5399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54F0FD06-C2BD-37F0-3B5C-F34A6C03380E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CB546C-6C28-6EF1-3710-DAD5F3DCD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13962"/>
              </p:ext>
            </p:extLst>
          </p:nvPr>
        </p:nvGraphicFramePr>
        <p:xfrm>
          <a:off x="2438406" y="1397001"/>
          <a:ext cx="3668886" cy="16679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B29D3A-8D2F-F8F3-D257-4380761D4243}"/>
              </a:ext>
            </a:extLst>
          </p:cNvPr>
          <p:cNvGraphicFramePr>
            <a:graphicFrameLocks noGrp="1"/>
          </p:cNvGraphicFramePr>
          <p:nvPr/>
        </p:nvGraphicFramePr>
        <p:xfrm>
          <a:off x="2438406" y="3626540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= ∑p[x] u(</a:t>
                          </a:r>
                          <a:r>
                            <a:rPr lang="en-US" i="1" dirty="0" err="1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,x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273" r="-463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/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0" i="1" dirty="0"/>
                  <a:t>We want to </a:t>
                </a:r>
                <a:r>
                  <a:rPr lang="en-US" sz="2200" b="0" i="1" dirty="0" err="1"/>
                  <a:t>maximise</a:t>
                </a:r>
                <a:r>
                  <a:rPr lang="en-US" sz="2200" b="0" i="1" dirty="0"/>
                  <a:t> expected utility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200" b="0" i="1" dirty="0">
                    <a:solidFill>
                      <a:schemeClr val="tx2"/>
                    </a:solidFill>
                  </a:rPr>
                  <a:t>(a), so we choose a</a:t>
                </a:r>
                <a:r>
                  <a:rPr lang="en-US" sz="2200" b="0" i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US" sz="2200" b="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blipFill>
                <a:blip r:embed="rId4"/>
                <a:stretch>
                  <a:fillRect t="-8333" b="-25000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070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5D848-D49E-137E-42D6-DE6541BB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40F0-21F4-B20E-FFDA-B3FD0880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Information: Impact on expected utility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F3D1A-A5B3-77FD-D0F0-1BD00616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57" y="872436"/>
            <a:ext cx="3628571" cy="508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C8BD5-0491-940B-D3A0-B00594AC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757" y="2045301"/>
            <a:ext cx="3969657" cy="520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51D5DE-750D-FDA8-2B76-5916FD9E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757" y="5588333"/>
            <a:ext cx="3871682" cy="5352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0D16C2-0B41-99E1-35F8-0870258C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67" y="4145550"/>
            <a:ext cx="4167813" cy="707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6DDDD5-1110-F8AB-E3FA-A5FCE95C4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757" y="3327615"/>
            <a:ext cx="2789863" cy="6634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38F264-4E65-6583-9926-B9D0FE08A24C}"/>
              </a:ext>
            </a:extLst>
          </p:cNvPr>
          <p:cNvSpPr txBox="1"/>
          <p:nvPr/>
        </p:nvSpPr>
        <p:spPr>
          <a:xfrm>
            <a:off x="225893" y="89438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Only prior information </a:t>
            </a:r>
            <a:r>
              <a:rPr lang="en-GB" sz="1800" b="0" dirty="0">
                <a:solidFill>
                  <a:srgbClr val="FF0000"/>
                </a:solidFill>
              </a:rPr>
              <a:t>p[x]</a:t>
            </a:r>
            <a:r>
              <a:rPr lang="en-GB" sz="1800" b="0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4454-B898-9598-D124-9316FEE57976}"/>
              </a:ext>
            </a:extLst>
          </p:cNvPr>
          <p:cNvSpPr txBox="1"/>
          <p:nvPr/>
        </p:nvSpPr>
        <p:spPr>
          <a:xfrm>
            <a:off x="225893" y="204530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Specific information </a:t>
            </a:r>
            <a:r>
              <a:rPr lang="en-GB" sz="1800" b="0" dirty="0">
                <a:solidFill>
                  <a:srgbClr val="FF0000"/>
                </a:solidFill>
              </a:rPr>
              <a:t>y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65223B-F096-0C53-5106-99522163250C}"/>
              </a:ext>
            </a:extLst>
          </p:cNvPr>
          <p:cNvSpPr txBox="1"/>
          <p:nvPr/>
        </p:nvSpPr>
        <p:spPr>
          <a:xfrm>
            <a:off x="225892" y="3327615"/>
            <a:ext cx="2967264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Information yet to be received </a:t>
            </a:r>
            <a:r>
              <a:rPr lang="en-GB" sz="1800" b="0" dirty="0">
                <a:solidFill>
                  <a:srgbClr val="FF0000"/>
                </a:solidFill>
              </a:rPr>
              <a:t>Y = {y}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CD2B55-2AF3-D271-48A3-C30EF840BDFC}"/>
              </a:ext>
            </a:extLst>
          </p:cNvPr>
          <p:cNvSpPr txBox="1"/>
          <p:nvPr/>
        </p:nvSpPr>
        <p:spPr>
          <a:xfrm>
            <a:off x="225891" y="5583498"/>
            <a:ext cx="2967263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dirty="0">
                <a:solidFill>
                  <a:srgbClr val="FF0000"/>
                </a:solidFill>
              </a:rPr>
              <a:t>‘Perfect’ information</a:t>
            </a:r>
            <a:r>
              <a:rPr lang="en-GB" sz="1800" b="0" i="1" dirty="0">
                <a:solidFill>
                  <a:srgbClr val="FF0000"/>
                </a:solidFill>
              </a:rPr>
              <a:t> </a:t>
            </a:r>
            <a:r>
              <a:rPr lang="en-GB" sz="1800" b="0" i="1" dirty="0">
                <a:solidFill>
                  <a:schemeClr val="accent2"/>
                </a:solidFill>
              </a:rPr>
              <a:t>so you can always (for every x) choose the best action:</a:t>
            </a:r>
            <a:endParaRPr lang="en-US" sz="18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57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7597A-C3CB-6311-9120-F49E6A4E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4032-1B25-74EA-3273-6366773E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 in the tree beetle example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BAEE650F-602E-09C3-8EF1-224225DF1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71815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EEEB8773-E0B7-7CF6-EE34-F22980EE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607036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3A86B88-C3C7-007F-B637-B865CF35D249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5159638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1C6FD4-C242-7F3D-8E67-8C4FC75F9BBE}"/>
              </a:ext>
            </a:extLst>
          </p:cNvPr>
          <p:cNvSpPr txBox="1"/>
          <p:nvPr/>
        </p:nvSpPr>
        <p:spPr>
          <a:xfrm>
            <a:off x="606283" y="6080955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2B881579-F8A3-2882-F8F4-E252BA6D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3935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29FAC1B-F02A-4F7C-FD1E-C24002F5D321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5094985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51C99E-5128-2193-C45A-9E871EDD3964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3834989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A1E9FFCD-7B56-F305-43AB-275D98B2498B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3770336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C45C5F-ABAB-1C5C-E94F-9053801EA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39760"/>
              </p:ext>
            </p:extLst>
          </p:nvPr>
        </p:nvGraphicFramePr>
        <p:xfrm>
          <a:off x="2438406" y="4821093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C68580B-4836-BE2D-F4E8-9EF1066D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13" y="2562068"/>
            <a:ext cx="3379622" cy="467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14ADB-4AF9-07A2-819B-CC915AFF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2" y="1287671"/>
            <a:ext cx="4250132" cy="594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74D8AA-CE74-4E7F-AD40-593DFE2AF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01" y="2003056"/>
            <a:ext cx="4858106" cy="25789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96564-3206-EED4-C3BF-A9C1D163683D}"/>
              </a:ext>
            </a:extLst>
          </p:cNvPr>
          <p:cNvGrpSpPr/>
          <p:nvPr/>
        </p:nvGrpSpPr>
        <p:grpSpPr>
          <a:xfrm>
            <a:off x="170682" y="1790859"/>
            <a:ext cx="3625907" cy="646331"/>
            <a:chOff x="170682" y="1768914"/>
            <a:chExt cx="3625907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E0CA1-0342-1D6F-1E56-3C742E913B4B}"/>
                </a:ext>
              </a:extLst>
            </p:cNvPr>
            <p:cNvSpPr txBox="1"/>
            <p:nvPr/>
          </p:nvSpPr>
          <p:spPr>
            <a:xfrm>
              <a:off x="170682" y="1768914"/>
              <a:ext cx="2722132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800" b="0" i="1" dirty="0">
                  <a:solidFill>
                    <a:schemeClr val="accent2"/>
                  </a:solidFill>
                </a:rPr>
                <a:t>If </a:t>
              </a:r>
              <a:r>
                <a:rPr lang="en-GB" sz="1800" b="0" dirty="0">
                  <a:solidFill>
                    <a:schemeClr val="accent2"/>
                  </a:solidFill>
                </a:rPr>
                <a:t>y = {y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,y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} </a:t>
              </a:r>
              <a:r>
                <a:rPr lang="en-GB" sz="1800" b="0" i="1" dirty="0">
                  <a:solidFill>
                    <a:schemeClr val="accent2"/>
                  </a:solidFill>
                </a:rPr>
                <a:t>and</a:t>
              </a:r>
            </a:p>
            <a:p>
              <a:r>
                <a:rPr lang="en-GB" sz="1800" b="0" dirty="0">
                  <a:solidFill>
                    <a:schemeClr val="accent2"/>
                  </a:solidFill>
                </a:rPr>
                <a:t>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] = 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] = 0.6</a:t>
              </a:r>
              <a:endParaRPr lang="en-US" sz="1800" b="0" dirty="0">
                <a:solidFill>
                  <a:schemeClr val="accent2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8053D59-1D0D-70BC-A38B-9B40C502581B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2892814" y="2092080"/>
              <a:ext cx="903775" cy="738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08BBF38-4F10-7A25-974B-92A6540F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111" y="771628"/>
            <a:ext cx="1514247" cy="2844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FAEE52-329A-F765-9380-D178820B1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901" y="3179934"/>
            <a:ext cx="3176067" cy="2135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107C5FD-AA50-78E2-F76B-D231BE956ADB}"/>
              </a:ext>
            </a:extLst>
          </p:cNvPr>
          <p:cNvSpPr txBox="1"/>
          <p:nvPr/>
        </p:nvSpPr>
        <p:spPr>
          <a:xfrm>
            <a:off x="3088368" y="3674343"/>
            <a:ext cx="3018916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= 43.6 – 43 = 0.6%</a:t>
            </a:r>
          </a:p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perfect</a:t>
            </a:r>
            <a:r>
              <a:rPr lang="en-GB" sz="1800" b="0" i="1" dirty="0">
                <a:solidFill>
                  <a:schemeClr val="accent2"/>
                </a:solidFill>
              </a:rPr>
              <a:t> = 58 – 43 = 15%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30966A-BEEA-EE8B-EECF-C76419063452}"/>
              </a:ext>
            </a:extLst>
          </p:cNvPr>
          <p:cNvSpPr/>
          <p:nvPr/>
        </p:nvSpPr>
        <p:spPr bwMode="auto">
          <a:xfrm>
            <a:off x="4146203" y="618441"/>
            <a:ext cx="654397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8D66261-FB1C-2515-9575-98B5786261B1}"/>
              </a:ext>
            </a:extLst>
          </p:cNvPr>
          <p:cNvSpPr/>
          <p:nvPr/>
        </p:nvSpPr>
        <p:spPr bwMode="auto">
          <a:xfrm>
            <a:off x="8084476" y="1863385"/>
            <a:ext cx="805709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665BF8E-D209-F4B6-A102-235AFCF7FF32}"/>
              </a:ext>
            </a:extLst>
          </p:cNvPr>
          <p:cNvSpPr/>
          <p:nvPr/>
        </p:nvSpPr>
        <p:spPr bwMode="auto">
          <a:xfrm>
            <a:off x="6561735" y="3028699"/>
            <a:ext cx="669645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4858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368B-A982-5276-E0C8-F960B174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99C3-2690-F58C-C1F9-F9EA02B1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Bad Information in the tree beetle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986B1-AC18-1591-9C4F-1FC80AC7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52" y="1676291"/>
            <a:ext cx="4250132" cy="594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48633-C600-C12B-54F6-91107E77A0B9}"/>
              </a:ext>
            </a:extLst>
          </p:cNvPr>
          <p:cNvSpPr txBox="1"/>
          <p:nvPr/>
        </p:nvSpPr>
        <p:spPr>
          <a:xfrm>
            <a:off x="1191761" y="860754"/>
            <a:ext cx="6915919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0" i="1" dirty="0">
                <a:solidFill>
                  <a:schemeClr val="accent2"/>
                </a:solidFill>
              </a:rPr>
              <a:t>What would happen to </a:t>
            </a:r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if </a:t>
            </a:r>
            <a:r>
              <a:rPr lang="en-GB" sz="1800" b="0" dirty="0">
                <a:solidFill>
                  <a:schemeClr val="accent2"/>
                </a:solidFill>
              </a:rPr>
              <a:t>p[y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] = p[y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] = 0.5?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70E2D-3A25-636F-5DC7-5776C260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2614396"/>
            <a:ext cx="3093720" cy="537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07402-B304-519D-98A1-8866331E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3596639"/>
            <a:ext cx="2445506" cy="4419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4737AB-CD26-9416-7CCB-E15116221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440" y="4626921"/>
            <a:ext cx="919480" cy="2883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EDA661-6E76-CA07-4902-0C1323603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64" y="5381837"/>
            <a:ext cx="4437380" cy="2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066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F680-714B-02FD-1473-72EB79E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90F7F65F-75EA-D60A-307C-0F46DA75D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6" y="1539251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11</a:t>
            </a:r>
            <a:r>
              <a:rPr lang="en-GB" altLang="en-US" sz="1800" i="1" dirty="0">
                <a:solidFill>
                  <a:srgbClr val="FF0000"/>
                </a:solidFill>
              </a:rPr>
              <a:t> = 100%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3AE61C-81CA-2067-6846-FED4CD995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1BE4E-B94A-707B-FE49-496FB920DBBD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37%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blipFill>
                <a:blip r:embed="rId3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6DCD2E9A-3261-BDC2-8379-FD5633C84106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260F8A2-3B63-7DCC-2E4C-ED48C9A63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B4585D0D-AE69-CF5D-CB07-334FCAB05080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E6A3E70F-94C8-6826-4E68-714CA00AF6D5}"/>
              </a:ext>
            </a:extLst>
          </p:cNvPr>
          <p:cNvCxnSpPr>
            <a:cxnSpLocks noChangeShapeType="1"/>
            <a:stCxn id="15" idx="7"/>
            <a:endCxn id="3" idx="2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F36106E0-7791-F2B2-4137-6F9099C9807B}"/>
              </a:ext>
            </a:extLst>
          </p:cNvPr>
          <p:cNvCxnSpPr>
            <a:cxnSpLocks noChangeShapeType="1"/>
            <a:stCxn id="15" idx="5"/>
            <a:endCxn id="61" idx="2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53E08B67-FD3D-5923-096C-849243C0F6AE}"/>
              </a:ext>
            </a:extLst>
          </p:cNvPr>
          <p:cNvCxnSpPr>
            <a:cxnSpLocks noChangeShapeType="1"/>
            <a:stCxn id="4" idx="7"/>
            <a:endCxn id="62" idx="2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8BDE1494-CF29-87EF-3B9B-A7EF7723B118}"/>
              </a:ext>
            </a:extLst>
          </p:cNvPr>
          <p:cNvCxnSpPr>
            <a:cxnSpLocks noChangeShapeType="1"/>
            <a:stCxn id="4" idx="5"/>
            <a:endCxn id="63" idx="2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F64D946-20E2-B56D-5D24-67A0F4CB7168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8421BB-5C19-82DB-0B5A-932A96082B0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A25FB5-1AAB-04EC-20D0-A57687FC0462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6C244-5ED8-907A-35AB-5E0D89715E75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6A4429-DCE0-C56D-766C-3583AD87E6F9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3FEC9D-116F-B904-706A-70849CB7B043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61" name="Oval 3">
            <a:extLst>
              <a:ext uri="{FF2B5EF4-FFF2-40B4-BE49-F238E27FC236}">
                <a16:creationId xmlns:a16="http://schemas.microsoft.com/office/drawing/2014/main" id="{780A8EF9-F302-7317-8E20-27800AA4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4" y="2827533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12 </a:t>
            </a:r>
            <a:r>
              <a:rPr lang="en-GB" altLang="en-US" sz="1800" i="1" dirty="0">
                <a:solidFill>
                  <a:srgbClr val="FF0000"/>
                </a:solidFill>
              </a:rPr>
              <a:t> = 10%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2" name="Oval 3">
            <a:extLst>
              <a:ext uri="{FF2B5EF4-FFF2-40B4-BE49-F238E27FC236}">
                <a16:creationId xmlns:a16="http://schemas.microsoft.com/office/drawing/2014/main" id="{DC6BEBA1-45BA-FBBE-F8D3-01A39574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3682910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21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=50%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3" name="Oval 3">
            <a:extLst>
              <a:ext uri="{FF2B5EF4-FFF2-40B4-BE49-F238E27FC236}">
                <a16:creationId xmlns:a16="http://schemas.microsoft.com/office/drawing/2014/main" id="{C2204229-16F7-3F42-5E32-FACC091FF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4841377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22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=40%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43%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blipFill>
                <a:blip r:embed="rId4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Brace 70">
            <a:extLst>
              <a:ext uri="{FF2B5EF4-FFF2-40B4-BE49-F238E27FC236}">
                <a16:creationId xmlns:a16="http://schemas.microsoft.com/office/drawing/2014/main" id="{EB7DDD70-B274-3C28-A8F1-80ABB4507B0B}"/>
              </a:ext>
            </a:extLst>
          </p:cNvPr>
          <p:cNvSpPr/>
          <p:nvPr/>
        </p:nvSpPr>
        <p:spPr bwMode="auto">
          <a:xfrm>
            <a:off x="6007360" y="1473200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F1A82218-B552-BD9F-44CD-38ACA04035B2}"/>
              </a:ext>
            </a:extLst>
          </p:cNvPr>
          <p:cNvSpPr/>
          <p:nvPr/>
        </p:nvSpPr>
        <p:spPr bwMode="auto">
          <a:xfrm>
            <a:off x="6007360" y="3587682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4921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2A2B-EE9E-724E-3F43-2D6800D5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ECE5-4C66-A5EB-38E7-738E8CC2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decisions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092BCE-EAB4-2E0E-C601-5417EB790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AA63C-4208-18FD-B65A-F3EA12644822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7393BF38-A429-08DE-BEBD-EE73473A342C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4B1236F-DBB5-6C1C-F3B1-8AD658CEE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49E06660-022F-DCE9-6688-B0ADB5FFF1FD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68127501-014B-9EE1-E2DA-8A3E6859C435}"/>
              </a:ext>
            </a:extLst>
          </p:cNvPr>
          <p:cNvCxnSpPr>
            <a:cxnSpLocks noChangeShapeType="1"/>
            <a:stCxn id="15" idx="7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5F9E8799-189A-FBE4-EF29-7AA77E1D1BE3}"/>
              </a:ext>
            </a:extLst>
          </p:cNvPr>
          <p:cNvCxnSpPr>
            <a:cxnSpLocks noChangeShapeType="1"/>
            <a:stCxn id="15" idx="5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C4F1B3EB-1C81-BF3A-D135-8BEEDBE09991}"/>
              </a:ext>
            </a:extLst>
          </p:cNvPr>
          <p:cNvCxnSpPr>
            <a:cxnSpLocks noChangeShapeType="1"/>
            <a:stCxn id="4" idx="7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2024958C-5200-BE31-38C0-68967B73C013}"/>
              </a:ext>
            </a:extLst>
          </p:cNvPr>
          <p:cNvCxnSpPr>
            <a:cxnSpLocks noChangeShapeType="1"/>
            <a:stCxn id="4" idx="5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442CBF-41FA-72CC-C23B-3EBA50BBFBEF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E80CFE-AC3B-CA79-DA12-F5A0FC48BDB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7C8B93-52DA-A644-945C-136A48CB49A1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8CDA65-4331-A72B-04D0-31DE70C9EEB8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F1487-E72A-1774-BD66-4BD71A25EBC8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EFBA7F-F7B0-245E-CA64-475D8FBEEC41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54527-D4F9-044E-93F9-D511566A05F7}"/>
              </a:ext>
            </a:extLst>
          </p:cNvPr>
          <p:cNvSpPr txBox="1"/>
          <p:nvPr/>
        </p:nvSpPr>
        <p:spPr>
          <a:xfrm>
            <a:off x="3732874" y="1526478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9071C-7E20-650F-20F7-2F21F955A0E9}"/>
              </a:ext>
            </a:extLst>
          </p:cNvPr>
          <p:cNvSpPr txBox="1"/>
          <p:nvPr/>
        </p:nvSpPr>
        <p:spPr>
          <a:xfrm>
            <a:off x="3722728" y="2801007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0E91B-C6FD-4EFF-CF48-8988C291B142}"/>
              </a:ext>
            </a:extLst>
          </p:cNvPr>
          <p:cNvSpPr txBox="1"/>
          <p:nvPr/>
        </p:nvSpPr>
        <p:spPr>
          <a:xfrm>
            <a:off x="3732875" y="4809589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72084-4874-65E3-A8F2-A85254B49658}"/>
              </a:ext>
            </a:extLst>
          </p:cNvPr>
          <p:cNvSpPr txBox="1"/>
          <p:nvPr/>
        </p:nvSpPr>
        <p:spPr>
          <a:xfrm>
            <a:off x="3722728" y="3661204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71C49E6A-2783-EDD8-0FCA-709434D786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0131" y="1381910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3" name="Straight Arrow Connector 6">
            <a:extLst>
              <a:ext uri="{FF2B5EF4-FFF2-40B4-BE49-F238E27FC236}">
                <a16:creationId xmlns:a16="http://schemas.microsoft.com/office/drawing/2014/main" id="{7DF530E2-DAC8-E0FE-4610-EC51EED22C9D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flipV="1">
            <a:off x="4177133" y="1727243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CCE1DAB7-F6D6-3258-E62B-B462C95F8498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>
            <a:off x="4177133" y="1744577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5" name="Straight Arrow Connector 6">
            <a:extLst>
              <a:ext uri="{FF2B5EF4-FFF2-40B4-BE49-F238E27FC236}">
                <a16:creationId xmlns:a16="http://schemas.microsoft.com/office/drawing/2014/main" id="{7A24C4A0-3D8F-766C-8CE4-C2909A06B42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5779" y="2657719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6" name="Straight Arrow Connector 6">
            <a:extLst>
              <a:ext uri="{FF2B5EF4-FFF2-40B4-BE49-F238E27FC236}">
                <a16:creationId xmlns:a16="http://schemas.microsoft.com/office/drawing/2014/main" id="{2A90145D-6310-B9D2-6BFB-9B97EFCAE6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2781" y="3003052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7" name="Straight Arrow Connector 6">
            <a:extLst>
              <a:ext uri="{FF2B5EF4-FFF2-40B4-BE49-F238E27FC236}">
                <a16:creationId xmlns:a16="http://schemas.microsoft.com/office/drawing/2014/main" id="{DCE9240E-0847-9EE3-F208-25006DD6DF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2781" y="3020386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6">
            <a:extLst>
              <a:ext uri="{FF2B5EF4-FFF2-40B4-BE49-F238E27FC236}">
                <a16:creationId xmlns:a16="http://schemas.microsoft.com/office/drawing/2014/main" id="{EEDD786F-2C1D-803E-EFFF-C4FED73828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1427" y="3515516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9" name="Straight Arrow Connector 6">
            <a:extLst>
              <a:ext uri="{FF2B5EF4-FFF2-40B4-BE49-F238E27FC236}">
                <a16:creationId xmlns:a16="http://schemas.microsoft.com/office/drawing/2014/main" id="{59CD129C-9020-7494-DD9A-7A4156FBE4B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8429" y="3860849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07412EB7-492D-BE0A-D621-22E2E8ED0F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68429" y="3878183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6">
            <a:extLst>
              <a:ext uri="{FF2B5EF4-FFF2-40B4-BE49-F238E27FC236}">
                <a16:creationId xmlns:a16="http://schemas.microsoft.com/office/drawing/2014/main" id="{1AF986BD-810D-4E1D-AA5F-DDEEDF337C0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2316" y="4662868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3EF156FC-947C-EE18-2F91-730A2C94418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9318" y="5008201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6" name="Straight Arrow Connector 6">
            <a:extLst>
              <a:ext uri="{FF2B5EF4-FFF2-40B4-BE49-F238E27FC236}">
                <a16:creationId xmlns:a16="http://schemas.microsoft.com/office/drawing/2014/main" id="{BE7A51B0-C585-91A8-DDDC-2EB487EA5F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9318" y="5025535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39027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9467F-5CB4-8134-E31E-68453462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CEC5-E493-589A-F747-0F7240A3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92D66E47-4FB3-B064-FF4E-668F1853C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678AA711-0FFF-1B3F-C712-DADA9352F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AB148E7B-FF57-307F-2F1A-05434FF0D243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8D354B3F-41D8-B8A7-6A82-1B6CA6A5C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FCBF4BA3-5FDB-72B5-FD6D-E3A9DBD87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CD661A84-F800-2669-F24C-5A3D2BE157EC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CD6998-C751-CCA9-67C3-E2C22453B5AA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F524EEF9-8443-81F1-0A45-7704363AE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BE10CBBF-A04A-06F3-1807-921073D7B8DA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5E3278-5F59-0700-F57E-0CF4442C4DA7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1B21E321-C14F-7D3F-EDC0-C1A4D267041F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7" name="Oval 3">
            <a:extLst>
              <a:ext uri="{FF2B5EF4-FFF2-40B4-BE49-F238E27FC236}">
                <a16:creationId xmlns:a16="http://schemas.microsoft.com/office/drawing/2014/main" id="{0E6936D0-8538-0C80-1EF1-BB909912C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FD0BBC1D-1CC8-1306-3863-DBDC6F674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3765909A-0AC4-6E91-9538-632ED243855E}"/>
              </a:ext>
            </a:extLst>
          </p:cNvPr>
          <p:cNvCxnSpPr>
            <a:cxnSpLocks noChangeShapeType="1"/>
            <a:stCxn id="20" idx="0"/>
            <a:endCxn id="17" idx="4"/>
          </p:cNvCxnSpPr>
          <p:nvPr/>
        </p:nvCxnSpPr>
        <p:spPr bwMode="auto">
          <a:xfrm flipV="1">
            <a:off x="5153854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D751AC-CFF7-0680-1D51-D271455E9EFB}"/>
              </a:ext>
            </a:extLst>
          </p:cNvPr>
          <p:cNvSpPr txBox="1"/>
          <p:nvPr/>
        </p:nvSpPr>
        <p:spPr>
          <a:xfrm>
            <a:off x="4056357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6DFD170A-06A3-F677-D213-3B7443C22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618" y="119587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2D3E76C1-FFFE-582F-9820-75E3E440E97D}"/>
              </a:ext>
            </a:extLst>
          </p:cNvPr>
          <p:cNvCxnSpPr>
            <a:cxnSpLocks noChangeShapeType="1"/>
            <a:endCxn id="17" idx="3"/>
          </p:cNvCxnSpPr>
          <p:nvPr/>
        </p:nvCxnSpPr>
        <p:spPr bwMode="auto">
          <a:xfrm flipV="1">
            <a:off x="4471679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14484-0984-47E2-038D-4DAD58C9F371}"/>
              </a:ext>
            </a:extLst>
          </p:cNvPr>
          <p:cNvCxnSpPr>
            <a:cxnSpLocks noChangeShapeType="1"/>
            <a:stCxn id="17" idx="0"/>
            <a:endCxn id="34" idx="4"/>
          </p:cNvCxnSpPr>
          <p:nvPr/>
        </p:nvCxnSpPr>
        <p:spPr bwMode="auto">
          <a:xfrm flipV="1">
            <a:off x="5153854" y="263615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6" name="Straight Arrow Connector 6">
            <a:extLst>
              <a:ext uri="{FF2B5EF4-FFF2-40B4-BE49-F238E27FC236}">
                <a16:creationId xmlns:a16="http://schemas.microsoft.com/office/drawing/2014/main" id="{2D874B01-5F9E-DA7B-F60E-BABB68583931}"/>
              </a:ext>
            </a:extLst>
          </p:cNvPr>
          <p:cNvCxnSpPr>
            <a:cxnSpLocks noChangeShapeType="1"/>
            <a:stCxn id="22" idx="0"/>
            <a:endCxn id="35" idx="4"/>
          </p:cNvCxnSpPr>
          <p:nvPr/>
        </p:nvCxnSpPr>
        <p:spPr bwMode="auto">
          <a:xfrm flipH="1" flipV="1">
            <a:off x="4248125" y="2640436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34" name="Oval 3">
            <a:extLst>
              <a:ext uri="{FF2B5EF4-FFF2-40B4-BE49-F238E27FC236}">
                <a16:creationId xmlns:a16="http://schemas.microsoft.com/office/drawing/2014/main" id="{776309C2-4720-001C-DB14-6D4A5CE1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908" y="219467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35" name="Oval 3">
            <a:extLst>
              <a:ext uri="{FF2B5EF4-FFF2-40B4-BE49-F238E27FC236}">
                <a16:creationId xmlns:a16="http://schemas.microsoft.com/office/drawing/2014/main" id="{C26739E6-443B-3DA9-B55C-6B4862248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847" y="219895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CA6F09-7E8E-DE41-77B6-274D197ECB9B}"/>
              </a:ext>
            </a:extLst>
          </p:cNvPr>
          <p:cNvCxnSpPr>
            <a:cxnSpLocks noChangeShapeType="1"/>
            <a:stCxn id="34" idx="0"/>
            <a:endCxn id="23" idx="5"/>
          </p:cNvCxnSpPr>
          <p:nvPr/>
        </p:nvCxnSpPr>
        <p:spPr bwMode="auto">
          <a:xfrm flipH="1" flipV="1">
            <a:off x="4831940" y="1572697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022747-7D1D-5822-424B-EDA463AE3620}"/>
              </a:ext>
            </a:extLst>
          </p:cNvPr>
          <p:cNvCxnSpPr>
            <a:cxnSpLocks noChangeShapeType="1"/>
            <a:stCxn id="35" idx="0"/>
            <a:endCxn id="23" idx="3"/>
          </p:cNvCxnSpPr>
          <p:nvPr/>
        </p:nvCxnSpPr>
        <p:spPr bwMode="auto">
          <a:xfrm flipV="1">
            <a:off x="4248125" y="1572697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1" name="Oval 3">
            <a:extLst>
              <a:ext uri="{FF2B5EF4-FFF2-40B4-BE49-F238E27FC236}">
                <a16:creationId xmlns:a16="http://schemas.microsoft.com/office/drawing/2014/main" id="{449CDCCE-5519-BE54-44B2-29DE92808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352578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D23EBF55-A841-A83C-779B-82FAF9A40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48779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B5457661-730E-EFFD-48AB-159B821DD31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7455082" y="3967264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959EAE2-0A82-73FD-559D-73211CC6B08E}"/>
              </a:ext>
            </a:extLst>
          </p:cNvPr>
          <p:cNvSpPr txBox="1"/>
          <p:nvPr/>
        </p:nvSpPr>
        <p:spPr>
          <a:xfrm>
            <a:off x="6357585" y="488858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D86E9358-4833-1BA2-8281-A62CAD6B9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846" y="119804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8988705F-E9E1-6EE6-C60E-3C8BF34B86A2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flipV="1">
            <a:off x="6772907" y="3902611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4AFA5D-2C31-76A8-393E-A7977046B0A2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7455082" y="2638338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34B2049B-2A3F-9FA2-DCB8-4100CCF38882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H="1" flipV="1">
            <a:off x="6549353" y="2642615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89D8747F-2E32-6FFA-995A-2B250822D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136" y="2196858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9E19EF77-19D1-100B-BC3E-F4649EB67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075" y="2201135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0FB5D0-A9EE-B978-B996-50AD2557B2C9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7133168" y="1574876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DDBE8D-A848-0AB6-1187-5E32288FE669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6549353" y="1574876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564A343D-A61A-B04D-BCAB-C0C86965E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4ED65DE2-DCF1-BC25-6EEC-38FE969B6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4876753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205E701A-394C-B71A-8ED9-375CA2F13124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7698372" y="3744345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C4577D6B-131E-12C4-FDDE-EC68E60810EC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7627114" y="3902611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3A8A39C1-179E-2750-74AD-DC4FF1006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770D2E71-FCE9-33BA-C58C-ECB8D0A12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992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18451" name="Rectangle 16">
            <a:extLst>
              <a:ext uri="{FF2B5EF4-FFF2-40B4-BE49-F238E27FC236}">
                <a16:creationId xmlns:a16="http://schemas.microsoft.com/office/drawing/2014/main" id="{1277435F-802B-6023-CBAE-B31910807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78" y="5735695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F7E4A67D-32BE-BD76-F175-435CFA0804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94D13E7F-5D59-DD09-70BE-46D22C401B52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C1C9215F-B055-00BA-1F34-032905ADFEA9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</p:spTree>
    <p:extLst>
      <p:ext uri="{BB962C8B-B14F-4D97-AF65-F5344CB8AC3E}">
        <p14:creationId xmlns:p14="http://schemas.microsoft.com/office/powerpoint/2010/main" val="1544187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C5880-2D6E-7C45-E245-83D032A12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EF11-77D7-81B8-9B65-C0279FDF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BDT for forestry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0116B973-5BED-867F-708F-2A6970AB5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3E0BD260-833E-549D-93F6-384FBA215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AB53EAE1-154E-E7E1-CE6F-41380D82B599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49732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921B5A-DA92-D54D-EB06-AF28E45768B8}"/>
              </a:ext>
            </a:extLst>
          </p:cNvPr>
          <p:cNvSpPr txBox="1"/>
          <p:nvPr/>
        </p:nvSpPr>
        <p:spPr>
          <a:xfrm>
            <a:off x="2236256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CA052BB0-2704-EF70-DC3F-12A0A5348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6963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BE69019B-6BBE-D500-4636-F763918C2EB3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1578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C581DD-ACAA-9B6B-ECD7-EA8CB9E10A9F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49732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72B49B61-722D-C303-01F8-D5880F761E84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43917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3563F97E-AA7F-3D18-DBB7-C367658D7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786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C974836-CAA6-32B8-E49C-A310977B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415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0B4AFBF-73B0-E5B1-5FDE-EAFE37D67BE7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2285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5C12778-AE0F-BAC6-E441-36979C0DE7AB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0693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A43DD4C3-272C-3E37-1FFD-4839B5DF5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765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8D564821-7A8F-3152-4BCB-EA74AC67F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8DB78AEE-FB50-2FFA-A528-B3141F781C29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3022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6D590F74-3307-2757-6520-B6AB10685E6D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1764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DAFB70-6BC2-728B-1E23-2126F6F29013}"/>
              </a:ext>
            </a:extLst>
          </p:cNvPr>
          <p:cNvGrpSpPr/>
          <p:nvPr/>
        </p:nvGrpSpPr>
        <p:grpSpPr>
          <a:xfrm>
            <a:off x="5642561" y="3860121"/>
            <a:ext cx="2051463" cy="1701621"/>
            <a:chOff x="5642561" y="3814404"/>
            <a:chExt cx="2051463" cy="1701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C3D418-333F-77CA-FBFF-995C49646434}"/>
                </a:ext>
              </a:extLst>
            </p:cNvPr>
            <p:cNvSpPr txBox="1"/>
            <p:nvPr/>
          </p:nvSpPr>
          <p:spPr>
            <a:xfrm>
              <a:off x="5642561" y="3814404"/>
              <a:ext cx="1520539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error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838DC2-BF67-CC84-A00B-713B80E2858A}"/>
                </a:ext>
              </a:extLst>
            </p:cNvPr>
            <p:cNvSpPr txBox="1"/>
            <p:nvPr/>
          </p:nvSpPr>
          <p:spPr>
            <a:xfrm>
              <a:off x="5648424" y="5177471"/>
              <a:ext cx="2045600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parameters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2B22A-3908-2D60-E170-01FEC809433C}"/>
              </a:ext>
            </a:extLst>
          </p:cNvPr>
          <p:cNvGrpSpPr/>
          <p:nvPr/>
        </p:nvGrpSpPr>
        <p:grpSpPr>
          <a:xfrm>
            <a:off x="425591" y="1189951"/>
            <a:ext cx="4950580" cy="4500371"/>
            <a:chOff x="425591" y="1144234"/>
            <a:chExt cx="4950580" cy="45003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9E78CB-E32D-8CE8-FED7-19E53D76BD08}"/>
                </a:ext>
              </a:extLst>
            </p:cNvPr>
            <p:cNvSpPr txBox="1"/>
            <p:nvPr/>
          </p:nvSpPr>
          <p:spPr>
            <a:xfrm>
              <a:off x="486553" y="2353810"/>
              <a:ext cx="173146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costs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A75AD0-CB4B-4EE2-D0A4-523A724CA76F}"/>
                </a:ext>
              </a:extLst>
            </p:cNvPr>
            <p:cNvSpPr txBox="1"/>
            <p:nvPr/>
          </p:nvSpPr>
          <p:spPr>
            <a:xfrm>
              <a:off x="425591" y="5059830"/>
              <a:ext cx="1817196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actions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F18BE0-B2FA-A919-D674-058477B95A6A}"/>
                </a:ext>
              </a:extLst>
            </p:cNvPr>
            <p:cNvSpPr txBox="1"/>
            <p:nvPr/>
          </p:nvSpPr>
          <p:spPr>
            <a:xfrm>
              <a:off x="4269957" y="2347197"/>
              <a:ext cx="110621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Timber sale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35DBB-0FFB-2A22-57AA-392A6C951418}"/>
                </a:ext>
              </a:extLst>
            </p:cNvPr>
            <p:cNvSpPr txBox="1"/>
            <p:nvPr/>
          </p:nvSpPr>
          <p:spPr>
            <a:xfrm>
              <a:off x="2269130" y="1144234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Utility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3717D0-E76C-3D7C-5F95-09DDDCE2FE17}"/>
              </a:ext>
            </a:extLst>
          </p:cNvPr>
          <p:cNvGrpSpPr/>
          <p:nvPr/>
        </p:nvGrpSpPr>
        <p:grpSpPr>
          <a:xfrm>
            <a:off x="2958290" y="3367855"/>
            <a:ext cx="2439296" cy="2583724"/>
            <a:chOff x="2958290" y="3322138"/>
            <a:chExt cx="2439296" cy="25837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BDFA9E-803F-158D-E37A-513D161CF30D}"/>
                </a:ext>
              </a:extLst>
            </p:cNvPr>
            <p:cNvSpPr txBox="1"/>
            <p:nvPr/>
          </p:nvSpPr>
          <p:spPr>
            <a:xfrm>
              <a:off x="4000594" y="3322138"/>
              <a:ext cx="1396992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Forest growth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249044-20A6-5591-A9A5-08E264D21A74}"/>
                </a:ext>
              </a:extLst>
            </p:cNvPr>
            <p:cNvSpPr txBox="1"/>
            <p:nvPr/>
          </p:nvSpPr>
          <p:spPr>
            <a:xfrm>
              <a:off x="2958290" y="5567308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tx2"/>
                  </a:solidFill>
                </a:rPr>
                <a:t>Climate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5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  <a:endParaRPr lang="en-GB" sz="48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069" y="852616"/>
            <a:ext cx="859996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0" i="1" dirty="0">
                <a:solidFill>
                  <a:schemeClr val="accent2"/>
                </a:solidFill>
              </a:rPr>
              <a:t>Can we define V and p[H] such that </a:t>
            </a:r>
            <a:r>
              <a:rPr lang="en-GB" sz="2200" b="0" i="1" dirty="0">
                <a:solidFill>
                  <a:srgbClr val="FF0000"/>
                </a:solidFill>
              </a:rPr>
              <a:t>Risk = V * p[H]</a:t>
            </a:r>
            <a:r>
              <a:rPr lang="en-GB" sz="2200" b="0" i="1" dirty="0">
                <a:solidFill>
                  <a:schemeClr val="accent2"/>
                </a:solidFill>
              </a:rPr>
              <a:t> is well-defined ?</a:t>
            </a:r>
          </a:p>
        </p:txBody>
      </p:sp>
    </p:spTree>
    <p:extLst>
      <p:ext uri="{BB962C8B-B14F-4D97-AF65-F5344CB8AC3E}">
        <p14:creationId xmlns:p14="http://schemas.microsoft.com/office/powerpoint/2010/main" val="267802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F3252-3AA3-909E-9DF0-B8B647C9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E20A-8E77-B1F4-1CCA-D0BAB129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Ignoring uncertainties and errors for a moment ...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82429AE4-5E85-1716-8AAD-C92E8E088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8BBF3F53-9C2E-03F2-76C7-B8F0BB398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ED9ED692-D1C6-46CA-A5B4-B90D1EA7FE8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56263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108DEC2-C7A4-B4CB-4DE7-63D59645EA95}"/>
              </a:ext>
            </a:extLst>
          </p:cNvPr>
          <p:cNvSpPr txBox="1"/>
          <p:nvPr/>
        </p:nvSpPr>
        <p:spPr>
          <a:xfrm>
            <a:off x="2242787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154D7199-C665-19E3-5278-582EBBD48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3494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DD2E4F7B-542D-04BF-920E-6F6BF81500A5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8109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739614-FB4B-1DFE-EDC3-AE6241256F4E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56263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984665F0-8790-BBF7-A842-6987C8D524EB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50448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1767C35D-7FE7-CF46-5228-17AB9D7B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17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E458CC4-235B-B6C4-406C-CE23BDCE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946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8F853A-7715-2FC9-D6AB-85C36DAC0D70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8816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247481-AF2C-4D82-9548-4999658DF4F6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7224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235E151A-E3F7-8289-C575-A8CE55D01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CC271FA6-4E81-BEC6-0315-485B98740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827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6911D33B-2FC7-ADED-0C10-0FF47DF05390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9553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8ECA3779-FA1E-A368-459E-614491FB8FE8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8295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D43686-F89C-0A16-8CFF-03335675FA51}"/>
              </a:ext>
            </a:extLst>
          </p:cNvPr>
          <p:cNvSpPr txBox="1"/>
          <p:nvPr/>
        </p:nvSpPr>
        <p:spPr>
          <a:xfrm>
            <a:off x="3102431" y="5734152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tx2"/>
                </a:solidFill>
              </a:rPr>
              <a:t>Rain = 600 mm y</a:t>
            </a:r>
            <a:r>
              <a:rPr lang="en-GB" sz="1600" b="0" i="1" baseline="30000" dirty="0">
                <a:solidFill>
                  <a:schemeClr val="tx2"/>
                </a:solidFill>
              </a:rPr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9C961-C5BB-63CD-2B1D-D15DCBB268E4}"/>
              </a:ext>
            </a:extLst>
          </p:cNvPr>
          <p:cNvSpPr txBox="1"/>
          <p:nvPr/>
        </p:nvSpPr>
        <p:spPr>
          <a:xfrm>
            <a:off x="1647639" y="5724128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accent2"/>
                </a:solidFill>
              </a:rPr>
              <a:t>Irrigation = 0 mm y</a:t>
            </a:r>
            <a:r>
              <a:rPr lang="en-GB" sz="1600" b="0" i="1" baseline="30000" dirty="0">
                <a:solidFill>
                  <a:schemeClr val="accent2"/>
                </a:solidFill>
              </a:rPr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7BAB8-AFBD-1BEC-5826-0A4CDE5F8CEF}"/>
              </a:ext>
            </a:extLst>
          </p:cNvPr>
          <p:cNvSpPr txBox="1"/>
          <p:nvPr/>
        </p:nvSpPr>
        <p:spPr>
          <a:xfrm>
            <a:off x="4528303" y="5734152"/>
            <a:ext cx="183456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WUE = 0.01</a:t>
            </a:r>
          </a:p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m</a:t>
            </a:r>
            <a:r>
              <a:rPr lang="en-GB" sz="1600" b="0" i="1" baseline="30000" dirty="0">
                <a:solidFill>
                  <a:srgbClr val="FF0000"/>
                </a:solidFill>
              </a:rPr>
              <a:t>3</a:t>
            </a:r>
            <a:r>
              <a:rPr lang="en-GB" sz="1600" b="0" i="1" dirty="0">
                <a:solidFill>
                  <a:srgbClr val="FF0000"/>
                </a:solidFill>
              </a:rPr>
              <a:t> ha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  <a:r>
              <a:rPr lang="en-GB" sz="1600" b="0" i="1" dirty="0">
                <a:solidFill>
                  <a:srgbClr val="FF0000"/>
                </a:solidFill>
              </a:rPr>
              <a:t> mm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B466-FA1F-DA84-FA09-9F4ED345C045}"/>
              </a:ext>
            </a:extLst>
          </p:cNvPr>
          <p:cNvGrpSpPr/>
          <p:nvPr/>
        </p:nvGrpSpPr>
        <p:grpSpPr>
          <a:xfrm>
            <a:off x="6420368" y="642063"/>
            <a:ext cx="2605986" cy="3044863"/>
            <a:chOff x="6579392" y="467139"/>
            <a:chExt cx="2605986" cy="30448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78BF7-538E-5591-6886-1FB976174C62}"/>
                </a:ext>
              </a:extLst>
            </p:cNvPr>
            <p:cNvSpPr/>
            <p:nvPr/>
          </p:nvSpPr>
          <p:spPr bwMode="auto">
            <a:xfrm>
              <a:off x="6611755" y="1023728"/>
              <a:ext cx="2447421" cy="248827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891EB1-DB38-79BE-DE56-FA73D98477AA}"/>
                </a:ext>
              </a:extLst>
            </p:cNvPr>
            <p:cNvSpPr txBox="1"/>
            <p:nvPr/>
          </p:nvSpPr>
          <p:spPr>
            <a:xfrm>
              <a:off x="6759435" y="1878453"/>
              <a:ext cx="2150655" cy="70788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/>
                  </a:solidFill>
                </a:rPr>
                <a:t>z = 0.01 (x + a)</a:t>
              </a:r>
            </a:p>
            <a:p>
              <a:r>
                <a:rPr lang="en-GB" sz="2000" dirty="0">
                  <a:solidFill>
                    <a:schemeClr val="accent2"/>
                  </a:solidFill>
                </a:rPr>
                <a:t>u = 30 z - 0.5 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6CF4DC-5176-6FA6-CBE5-5A234A76BFA7}"/>
                </a:ext>
              </a:extLst>
            </p:cNvPr>
            <p:cNvCxnSpPr/>
            <p:nvPr/>
          </p:nvCxnSpPr>
          <p:spPr bwMode="auto">
            <a:xfrm flipH="1">
              <a:off x="6920634" y="1738997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1EE32-1731-B78A-B4A8-B8781A85BB05}"/>
                </a:ext>
              </a:extLst>
            </p:cNvPr>
            <p:cNvSpPr txBox="1"/>
            <p:nvPr/>
          </p:nvSpPr>
          <p:spPr>
            <a:xfrm>
              <a:off x="6671389" y="1351718"/>
              <a:ext cx="597115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YC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E62C3E-84A8-5E84-DD81-E73990B0AE7A}"/>
                </a:ext>
              </a:extLst>
            </p:cNvPr>
            <p:cNvCxnSpPr/>
            <p:nvPr/>
          </p:nvCxnSpPr>
          <p:spPr bwMode="auto">
            <a:xfrm>
              <a:off x="8385002" y="1411546"/>
              <a:ext cx="9940" cy="58643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EF77C1-196A-9E39-BE38-3F5688346E09}"/>
                </a:ext>
              </a:extLst>
            </p:cNvPr>
            <p:cNvCxnSpPr/>
            <p:nvPr/>
          </p:nvCxnSpPr>
          <p:spPr bwMode="auto">
            <a:xfrm flipH="1">
              <a:off x="7980810" y="1735684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D34A36-4EF2-3F1B-0A57-3F48AED5DAA7}"/>
                </a:ext>
              </a:extLst>
            </p:cNvPr>
            <p:cNvSpPr txBox="1"/>
            <p:nvPr/>
          </p:nvSpPr>
          <p:spPr>
            <a:xfrm>
              <a:off x="7583558" y="1355033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Rain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845DA-F310-750A-D60A-8BF61AB9218E}"/>
                </a:ext>
              </a:extLst>
            </p:cNvPr>
            <p:cNvSpPr txBox="1"/>
            <p:nvPr/>
          </p:nvSpPr>
          <p:spPr>
            <a:xfrm>
              <a:off x="7656436" y="990598"/>
              <a:ext cx="1528942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Irrigation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B79CF5-523E-B63B-F71C-A808449280C4}"/>
                </a:ext>
              </a:extLst>
            </p:cNvPr>
            <p:cNvSpPr txBox="1"/>
            <p:nvPr/>
          </p:nvSpPr>
          <p:spPr>
            <a:xfrm>
              <a:off x="7000463" y="467139"/>
              <a:ext cx="1644341" cy="5232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i="1">
                  <a:solidFill>
                    <a:schemeClr val="accent2"/>
                  </a:solidFill>
                </a:rPr>
                <a:t>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018348-F2F5-1320-72DE-2E84F245534C}"/>
                </a:ext>
              </a:extLst>
            </p:cNvPr>
            <p:cNvSpPr txBox="1"/>
            <p:nvPr/>
          </p:nvSpPr>
          <p:spPr>
            <a:xfrm>
              <a:off x="6579392" y="2742561"/>
              <a:ext cx="1222826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Timber</a:t>
              </a:r>
            </a:p>
            <a:p>
              <a:r>
                <a:rPr lang="en-GB" sz="2200"/>
                <a:t>price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E14B6A-316D-8865-477C-A9A81046F9A7}"/>
                </a:ext>
              </a:extLst>
            </p:cNvPr>
            <p:cNvSpPr txBox="1"/>
            <p:nvPr/>
          </p:nvSpPr>
          <p:spPr>
            <a:xfrm>
              <a:off x="7614307" y="2741710"/>
              <a:ext cx="1484625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Irrigation costs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1C158D-693B-1103-5E69-0B9AA0EB1B58}"/>
                </a:ext>
              </a:extLst>
            </p:cNvPr>
            <p:cNvSpPr txBox="1"/>
            <p:nvPr/>
          </p:nvSpPr>
          <p:spPr>
            <a:xfrm>
              <a:off x="7030280" y="990601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WUE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A7FBDF0-C377-D751-6A0D-3E81F98D6FC2}"/>
                </a:ext>
              </a:extLst>
            </p:cNvPr>
            <p:cNvCxnSpPr>
              <a:stCxn id="26" idx="2"/>
            </p:cNvCxnSpPr>
            <p:nvPr/>
          </p:nvCxnSpPr>
          <p:spPr bwMode="auto">
            <a:xfrm flipH="1">
              <a:off x="7429703" y="1390711"/>
              <a:ext cx="1297" cy="60064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383305F-58C5-9F2E-2121-6B715BCF5B48}"/>
                </a:ext>
              </a:extLst>
            </p:cNvPr>
            <p:cNvCxnSpPr/>
            <p:nvPr/>
          </p:nvCxnSpPr>
          <p:spPr bwMode="auto">
            <a:xfrm flipV="1">
              <a:off x="8249478" y="2474843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06CA51D-6933-0DBD-82A4-948894D82A4C}"/>
                </a:ext>
              </a:extLst>
            </p:cNvPr>
            <p:cNvCxnSpPr/>
            <p:nvPr/>
          </p:nvCxnSpPr>
          <p:spPr bwMode="auto">
            <a:xfrm flipV="1">
              <a:off x="7447720" y="2478158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C2D3A7-7654-5891-E9FF-934D73A1DD8D}"/>
              </a:ext>
            </a:extLst>
          </p:cNvPr>
          <p:cNvGrpSpPr/>
          <p:nvPr/>
        </p:nvGrpSpPr>
        <p:grpSpPr>
          <a:xfrm>
            <a:off x="925513" y="921846"/>
            <a:ext cx="4647879" cy="3031970"/>
            <a:chOff x="925513" y="876129"/>
            <a:chExt cx="4647879" cy="3031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EF9A4-8F7B-BC21-B6BC-0AA407F6B815}"/>
                </a:ext>
              </a:extLst>
            </p:cNvPr>
            <p:cNvSpPr txBox="1"/>
            <p:nvPr/>
          </p:nvSpPr>
          <p:spPr>
            <a:xfrm>
              <a:off x="3911094" y="3323324"/>
              <a:ext cx="1380963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YC = 6</a:t>
              </a:r>
            </a:p>
            <a:p>
              <a:r>
                <a:rPr lang="en-GB" sz="1600" b="0" i="1" dirty="0">
                  <a:solidFill>
                    <a:schemeClr val="tx2"/>
                  </a:solidFill>
                </a:rPr>
                <a:t> m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3</a:t>
              </a:r>
              <a:r>
                <a:rPr lang="en-GB" sz="1600" b="0" i="1" dirty="0">
                  <a:solidFill>
                    <a:schemeClr val="tx2"/>
                  </a:solidFill>
                </a:rPr>
                <a:t> ha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  <a:r>
                <a:rPr lang="en-GB" sz="1600" b="0" i="1" dirty="0">
                  <a:solidFill>
                    <a:schemeClr val="tx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D4BA-4B5E-D5BB-E087-8DFC3490EA90}"/>
                </a:ext>
              </a:extLst>
            </p:cNvPr>
            <p:cNvSpPr txBox="1"/>
            <p:nvPr/>
          </p:nvSpPr>
          <p:spPr>
            <a:xfrm>
              <a:off x="925513" y="2411607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£ 0.00</a:t>
              </a:r>
            </a:p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49F86-9681-CBA2-2CCF-F76D9486E94F}"/>
                </a:ext>
              </a:extLst>
            </p:cNvPr>
            <p:cNvSpPr txBox="1"/>
            <p:nvPr/>
          </p:nvSpPr>
          <p:spPr>
            <a:xfrm>
              <a:off x="4382571" y="2397072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1A28D5-3E16-B939-3839-AB0216D2D770}"/>
                </a:ext>
              </a:extLst>
            </p:cNvPr>
            <p:cNvSpPr txBox="1"/>
            <p:nvPr/>
          </p:nvSpPr>
          <p:spPr>
            <a:xfrm>
              <a:off x="2393526" y="876129"/>
              <a:ext cx="1569459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YC = 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76B2E4-92D3-7D3F-07CE-4FCF587CB685}"/>
              </a:ext>
            </a:extLst>
          </p:cNvPr>
          <p:cNvSpPr txBox="1"/>
          <p:nvPr/>
        </p:nvSpPr>
        <p:spPr>
          <a:xfrm>
            <a:off x="2393526" y="5422524"/>
            <a:ext cx="1073428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9900"/>
                </a:solidFill>
              </a:rPr>
              <a:t>400</a:t>
            </a:r>
          </a:p>
          <a:p>
            <a:pPr algn="ctr"/>
            <a:r>
              <a:rPr lang="en-GB" sz="1800" dirty="0">
                <a:solidFill>
                  <a:srgbClr val="009900"/>
                </a:solidFill>
              </a:rPr>
              <a:t>--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69D356-0430-3860-916A-F7E5B7AF49B4}"/>
              </a:ext>
            </a:extLst>
          </p:cNvPr>
          <p:cNvGrpSpPr/>
          <p:nvPr/>
        </p:nvGrpSpPr>
        <p:grpSpPr>
          <a:xfrm>
            <a:off x="1267031" y="620659"/>
            <a:ext cx="4230099" cy="3092045"/>
            <a:chOff x="1267031" y="620659"/>
            <a:chExt cx="4230099" cy="30920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69ABF-D5EE-2451-F1AD-8D5F19F22D92}"/>
                </a:ext>
              </a:extLst>
            </p:cNvPr>
            <p:cNvSpPr txBox="1"/>
            <p:nvPr/>
          </p:nvSpPr>
          <p:spPr>
            <a:xfrm>
              <a:off x="1267031" y="2162997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200.00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62D381-3E36-6CD1-0493-43DD48D7FA51}"/>
                </a:ext>
              </a:extLst>
            </p:cNvPr>
            <p:cNvSpPr txBox="1"/>
            <p:nvPr/>
          </p:nvSpPr>
          <p:spPr>
            <a:xfrm>
              <a:off x="4048706" y="3066373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A2569C-91B0-DE69-3348-066BFB43DE46}"/>
                </a:ext>
              </a:extLst>
            </p:cNvPr>
            <p:cNvSpPr txBox="1"/>
            <p:nvPr/>
          </p:nvSpPr>
          <p:spPr>
            <a:xfrm>
              <a:off x="4423702" y="2134158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300.00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983A1E-B2C2-5CA5-5090-0B3D3544A7D0}"/>
                </a:ext>
              </a:extLst>
            </p:cNvPr>
            <p:cNvSpPr txBox="1"/>
            <p:nvPr/>
          </p:nvSpPr>
          <p:spPr>
            <a:xfrm>
              <a:off x="2975278" y="620659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99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3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8CB9-EC3B-1236-76A1-EAE6B7E8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Gonzales-Redin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2D103-46F5-B1E5-76BB-FED5C7CA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0702"/>
            <a:ext cx="7772400" cy="5276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64471-5583-1DDB-E7EA-13B4A36DB957}"/>
              </a:ext>
            </a:extLst>
          </p:cNvPr>
          <p:cNvSpPr txBox="1"/>
          <p:nvPr/>
        </p:nvSpPr>
        <p:spPr>
          <a:xfrm>
            <a:off x="816424" y="6185263"/>
            <a:ext cx="7707086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b="0" dirty="0">
                <a:latin typeface="Times New Roman" panose="02020603050405020304" pitchFamily="18" charset="0"/>
              </a:rPr>
              <a:t>Gonzalez Redin, J. et al. (2016). Spatial Bayesian belief networks as a planning decision tool for mapping ecosystem services trade-offs on forested landscapes. Environmental Research 144: 15-26.</a:t>
            </a:r>
            <a:endParaRPr lang="en-US" sz="22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6609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/>
              <a:t>Now with all uncertainties!</a:t>
            </a:r>
            <a:endParaRPr lang="en-GB"/>
          </a:p>
        </p:txBody>
      </p:sp>
      <p:sp>
        <p:nvSpPr>
          <p:cNvPr id="36" name="Rectangle 35"/>
          <p:cNvSpPr/>
          <p:nvPr/>
        </p:nvSpPr>
        <p:spPr bwMode="auto">
          <a:xfrm>
            <a:off x="3981085" y="1232452"/>
            <a:ext cx="4552121" cy="5118652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4145280" y="1364049"/>
            <a:ext cx="4291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E[</a:t>
            </a:r>
            <a:r>
              <a:rPr lang="en-GB" altLang="en-US" sz="2000" dirty="0" err="1"/>
              <a:t>u|a</a:t>
            </a:r>
            <a:r>
              <a:rPr lang="en-GB" altLang="en-US" sz="2000" dirty="0"/>
              <a:t>]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</a:t>
            </a:r>
            <a:r>
              <a:rPr lang="en-GB" altLang="en-US" sz="2000" b="0" dirty="0"/>
              <a:t> 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 p[x] d</a:t>
            </a:r>
            <a:r>
              <a:rPr lang="en-GB" altLang="en-US" sz="2000" b="0" i="1" dirty="0"/>
              <a:t>x</a:t>
            </a:r>
            <a:endParaRPr lang="en-GB" altLang="en-US" sz="2000" b="0" dirty="0"/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931390" y="2907928"/>
            <a:ext cx="45521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b="0" dirty="0"/>
              <a:t>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</a:t>
            </a:r>
            <a:r>
              <a:rPr lang="en-GB" altLang="en-US" sz="2000" dirty="0"/>
              <a:t>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 </a:t>
            </a:r>
            <a:r>
              <a:rPr lang="en-GB" altLang="en-US" sz="2000" b="0" dirty="0"/>
              <a:t>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i="1" dirty="0"/>
              <a:t>,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dirty="0"/>
              <a:t>,a] p[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i="1" dirty="0">
                <a:sym typeface="Symbol" panose="05050102010706020507" pitchFamily="18" charset="2"/>
              </a:rPr>
              <a:t>|y</a:t>
            </a:r>
            <a:r>
              <a:rPr lang="en-GB" altLang="en-US" sz="2000" b="0" dirty="0">
                <a:sym typeface="Symbol" panose="05050102010706020507" pitchFamily="18" charset="2"/>
              </a:rPr>
              <a:t>] d p[x]</a:t>
            </a:r>
            <a:r>
              <a:rPr lang="en-GB" altLang="en-US" sz="2000" b="0" dirty="0"/>
              <a:t> dx</a:t>
            </a: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5730377" y="4461746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dirty="0"/>
              <a:t>p[</a:t>
            </a:r>
            <a:r>
              <a:rPr lang="en-GB" altLang="en-US" sz="2000" dirty="0">
                <a:sym typeface="Symbol" panose="05050102010706020507" pitchFamily="18" charset="2"/>
              </a:rPr>
              <a:t></a:t>
            </a:r>
            <a:r>
              <a:rPr lang="en-GB" altLang="en-US" sz="2000" dirty="0"/>
              <a:t>]</a:t>
            </a:r>
            <a:endParaRPr lang="en-GB" altLang="en-US" sz="2000" b="0" dirty="0"/>
          </a:p>
        </p:txBody>
      </p:sp>
      <p:sp>
        <p:nvSpPr>
          <p:cNvPr id="48" name="Rectangle 16"/>
          <p:cNvSpPr>
            <a:spLocks noChangeArrowheads="1"/>
          </p:cNvSpPr>
          <p:nvPr/>
        </p:nvSpPr>
        <p:spPr bwMode="auto">
          <a:xfrm>
            <a:off x="6472839" y="4484937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 i="1">
                <a:sym typeface="Symbol" panose="05050102010706020507" pitchFamily="18" charset="2"/>
              </a:rPr>
              <a:t>|y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49" name="Rectangle 16"/>
          <p:cNvSpPr>
            <a:spLocks noChangeArrowheads="1"/>
          </p:cNvSpPr>
          <p:nvPr/>
        </p:nvSpPr>
        <p:spPr bwMode="auto">
          <a:xfrm>
            <a:off x="7517764" y="4478927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p[x]</a:t>
            </a:r>
            <a:endParaRPr lang="en-GB" altLang="en-US" sz="2000" b="0"/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auto">
          <a:xfrm>
            <a:off x="6214424" y="5871830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</a:t>
            </a:r>
            <a:r>
              <a:rPr lang="en-GB" altLang="en-US" sz="2000" i="1" baseline="-25000">
                <a:sym typeface="Symbol" panose="05050102010706020507" pitchFamily="18" charset="2"/>
              </a:rPr>
              <a:t>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62" name="Rectangle 16"/>
          <p:cNvSpPr>
            <a:spLocks noChangeArrowheads="1"/>
          </p:cNvSpPr>
          <p:nvPr/>
        </p:nvSpPr>
        <p:spPr bwMode="auto">
          <a:xfrm>
            <a:off x="6933350" y="5879729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820229" y="1892917"/>
            <a:ext cx="0" cy="101501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49" idx="0"/>
          </p:cNvCxnSpPr>
          <p:nvPr/>
        </p:nvCxnSpPr>
        <p:spPr bwMode="auto">
          <a:xfrm flipH="1" flipV="1">
            <a:off x="7850720" y="3308038"/>
            <a:ext cx="6632" cy="117088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48" idx="0"/>
          </p:cNvCxnSpPr>
          <p:nvPr/>
        </p:nvCxnSpPr>
        <p:spPr bwMode="auto">
          <a:xfrm flipV="1">
            <a:off x="6931524" y="3300982"/>
            <a:ext cx="10509" cy="118395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47" idx="0"/>
          </p:cNvCxnSpPr>
          <p:nvPr/>
        </p:nvCxnSpPr>
        <p:spPr bwMode="auto">
          <a:xfrm flipH="1" flipV="1">
            <a:off x="6069964" y="3300982"/>
            <a:ext cx="1" cy="116076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62" idx="0"/>
          </p:cNvCxnSpPr>
          <p:nvPr/>
        </p:nvCxnSpPr>
        <p:spPr bwMode="auto">
          <a:xfrm flipH="1" flipV="1">
            <a:off x="7130881" y="4885047"/>
            <a:ext cx="261154" cy="99468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/>
          <p:cNvCxnSpPr>
            <a:stCxn id="61" idx="0"/>
            <a:endCxn id="48" idx="2"/>
          </p:cNvCxnSpPr>
          <p:nvPr/>
        </p:nvCxnSpPr>
        <p:spPr bwMode="auto">
          <a:xfrm flipV="1">
            <a:off x="6673109" y="4885047"/>
            <a:ext cx="258415" cy="98678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Oval 3">
            <a:extLst>
              <a:ext uri="{FF2B5EF4-FFF2-40B4-BE49-F238E27FC236}">
                <a16:creationId xmlns:a16="http://schemas.microsoft.com/office/drawing/2014/main" id="{01719707-3FC3-8C81-6638-5ADC9877C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3433307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8F972E-124D-59A1-4B9D-026AC1568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4785511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EA5784-106E-C7F8-91CC-B13857C8E3F9}"/>
              </a:ext>
            </a:extLst>
          </p:cNvPr>
          <p:cNvCxnSpPr>
            <a:cxnSpLocks noChangeShapeType="1"/>
            <a:stCxn id="4" idx="0"/>
            <a:endCxn id="3" idx="4"/>
          </p:cNvCxnSpPr>
          <p:nvPr/>
        </p:nvCxnSpPr>
        <p:spPr bwMode="auto">
          <a:xfrm flipV="1">
            <a:off x="1863646" y="3874787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2E42D-9ABE-E51D-907D-431C169BD375}"/>
              </a:ext>
            </a:extLst>
          </p:cNvPr>
          <p:cNvSpPr txBox="1"/>
          <p:nvPr/>
        </p:nvSpPr>
        <p:spPr>
          <a:xfrm>
            <a:off x="760053" y="4796104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925AB23E-9EEC-66DA-6864-C9CA75325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410" y="110557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3877BB4E-60E6-8591-010A-00BDDCBA5088}"/>
              </a:ext>
            </a:extLst>
          </p:cNvPr>
          <p:cNvCxnSpPr>
            <a:cxnSpLocks noChangeShapeType="1"/>
            <a:endCxn id="3" idx="3"/>
          </p:cNvCxnSpPr>
          <p:nvPr/>
        </p:nvCxnSpPr>
        <p:spPr bwMode="auto">
          <a:xfrm flipV="1">
            <a:off x="1181471" y="3810134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03ECBB-68D5-DCE6-2D10-FBCE1B0BE569}"/>
              </a:ext>
            </a:extLst>
          </p:cNvPr>
          <p:cNvCxnSpPr>
            <a:cxnSpLocks noChangeShapeType="1"/>
            <a:stCxn id="3" idx="0"/>
            <a:endCxn id="13" idx="4"/>
          </p:cNvCxnSpPr>
          <p:nvPr/>
        </p:nvCxnSpPr>
        <p:spPr bwMode="auto">
          <a:xfrm flipV="1">
            <a:off x="1863646" y="2545861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240945BA-D8AA-5B22-55CA-787745C9298D}"/>
              </a:ext>
            </a:extLst>
          </p:cNvPr>
          <p:cNvCxnSpPr>
            <a:cxnSpLocks noChangeShapeType="1"/>
            <a:stCxn id="8" idx="0"/>
            <a:endCxn id="14" idx="4"/>
          </p:cNvCxnSpPr>
          <p:nvPr/>
        </p:nvCxnSpPr>
        <p:spPr bwMode="auto">
          <a:xfrm flipH="1" flipV="1">
            <a:off x="957917" y="2550138"/>
            <a:ext cx="9797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3" name="Oval 3">
            <a:extLst>
              <a:ext uri="{FF2B5EF4-FFF2-40B4-BE49-F238E27FC236}">
                <a16:creationId xmlns:a16="http://schemas.microsoft.com/office/drawing/2014/main" id="{B47D2791-F99A-AAF9-664C-BB806E35C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700" y="2104381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2F08066-E70F-28F8-5116-6B584B926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39" y="2108658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F8CB01-6480-B286-77CE-AFBDB6A7E6AE}"/>
              </a:ext>
            </a:extLst>
          </p:cNvPr>
          <p:cNvCxnSpPr>
            <a:cxnSpLocks noChangeShapeType="1"/>
            <a:stCxn id="13" idx="0"/>
            <a:endCxn id="9" idx="5"/>
          </p:cNvCxnSpPr>
          <p:nvPr/>
        </p:nvCxnSpPr>
        <p:spPr bwMode="auto">
          <a:xfrm flipH="1" flipV="1">
            <a:off x="1541732" y="1482399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01F7FB-420A-EE38-2BBF-2F28A679B19B}"/>
              </a:ext>
            </a:extLst>
          </p:cNvPr>
          <p:cNvCxnSpPr>
            <a:cxnSpLocks noChangeShapeType="1"/>
            <a:stCxn id="14" idx="0"/>
            <a:endCxn id="9" idx="3"/>
          </p:cNvCxnSpPr>
          <p:nvPr/>
        </p:nvCxnSpPr>
        <p:spPr bwMode="auto">
          <a:xfrm flipV="1">
            <a:off x="957917" y="1482399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" name="Oval 3">
            <a:extLst>
              <a:ext uri="{FF2B5EF4-FFF2-40B4-BE49-F238E27FC236}">
                <a16:creationId xmlns:a16="http://schemas.microsoft.com/office/drawing/2014/main" id="{3978D0AB-6FAB-3B04-5FF7-FBA501773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343112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9221F6D-B8BB-3A6A-D699-03809C07B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478427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F82936-1D8C-B410-81E0-5430B8E0758B}"/>
              </a:ext>
            </a:extLst>
          </p:cNvPr>
          <p:cNvCxnSpPr>
            <a:cxnSpLocks noChangeShapeType="1"/>
            <a:stCxn id="18" idx="2"/>
            <a:endCxn id="3" idx="6"/>
          </p:cNvCxnSpPr>
          <p:nvPr/>
        </p:nvCxnSpPr>
        <p:spPr bwMode="auto">
          <a:xfrm flipH="1">
            <a:off x="2106936" y="3651868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A1E56E-CED0-25BE-695B-340E13EAB1A2}"/>
              </a:ext>
            </a:extLst>
          </p:cNvPr>
          <p:cNvCxnSpPr>
            <a:cxnSpLocks noChangeShapeType="1"/>
            <a:stCxn id="19" idx="1"/>
            <a:endCxn id="3" idx="5"/>
          </p:cNvCxnSpPr>
          <p:nvPr/>
        </p:nvCxnSpPr>
        <p:spPr bwMode="auto">
          <a:xfrm flipH="1" flipV="1">
            <a:off x="2035678" y="3810134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2" name="Rectangle 16">
            <a:extLst>
              <a:ext uri="{FF2B5EF4-FFF2-40B4-BE49-F238E27FC236}">
                <a16:creationId xmlns:a16="http://schemas.microsoft.com/office/drawing/2014/main" id="{8A65DD3A-0105-B220-D429-C9AF5DE6E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42" y="5643218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</p:spTree>
    <p:extLst>
      <p:ext uri="{BB962C8B-B14F-4D97-AF65-F5344CB8AC3E}">
        <p14:creationId xmlns:p14="http://schemas.microsoft.com/office/powerpoint/2010/main" val="4131736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383CE-B05A-0B9F-73C9-417B6FC1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7E9B384A-B4D0-7D67-1D8D-4FBC9AE14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5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Links between PRA and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FE03CFB-6A50-0FEF-41F5-02556E0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85935-ED73-1547-AFC6-1CBD775D2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F79BB-73C9-8A51-78E4-034D4EDD5E23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21FB8-7F80-EFD6-47B3-B8D3A65727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7DD9F4-4B52-02C7-C3A5-61B30D847D6A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190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9BF32-4ABB-91E3-BB23-E68C2265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414C739C-2057-2A7C-84BF-3F02166F0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6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General discussion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36D626-79A1-1556-7788-3D8FE156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0F6AB-6DF7-92AA-00F5-C7B16B013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40299-3180-8EDE-0A7E-401B609685E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2D304-BBAE-6772-12BE-B39300666761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796D43-D005-0FF7-290A-567E89E46CE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210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Theory development: PRA &amp; BDT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0" y="3097223"/>
            <a:ext cx="9144000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8E73FE-E275-E94A-9874-88A11A5C81BC}"/>
              </a:ext>
            </a:extLst>
          </p:cNvPr>
          <p:cNvGrpSpPr/>
          <p:nvPr/>
        </p:nvGrpSpPr>
        <p:grpSpPr>
          <a:xfrm>
            <a:off x="1691447" y="658984"/>
            <a:ext cx="7386293" cy="2297197"/>
            <a:chOff x="1691447" y="658984"/>
            <a:chExt cx="7386293" cy="2297197"/>
          </a:xfrm>
        </p:grpSpPr>
        <p:grpSp>
          <p:nvGrpSpPr>
            <p:cNvPr id="12" name="Group 11"/>
            <p:cNvGrpSpPr/>
            <p:nvPr/>
          </p:nvGrpSpPr>
          <p:grpSpPr>
            <a:xfrm>
              <a:off x="3674828" y="1117425"/>
              <a:ext cx="1827802" cy="1830851"/>
              <a:chOff x="2643958" y="1223493"/>
              <a:chExt cx="1827802" cy="183085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49428" t="5481" b="49983"/>
              <a:stretch/>
            </p:blipFill>
            <p:spPr>
              <a:xfrm>
                <a:off x="2663782" y="1223493"/>
                <a:ext cx="1804785" cy="183085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643958" y="1280915"/>
                <a:ext cx="1827802" cy="29238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en-GB" sz="1900" dirty="0">
                    <a:solidFill>
                      <a:srgbClr val="FF0000"/>
                    </a:solidFill>
                  </a:rPr>
                  <a:t>Risk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691447" y="1109102"/>
              <a:ext cx="1765153" cy="1847079"/>
              <a:chOff x="7249486" y="3286540"/>
              <a:chExt cx="1765153" cy="184707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t="56655" r="51233" b="-1"/>
              <a:stretch/>
            </p:blipFill>
            <p:spPr>
              <a:xfrm>
                <a:off x="7249486" y="3326296"/>
                <a:ext cx="1765153" cy="18073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350279" y="3286540"/>
                <a:ext cx="1558344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/>
                  <a:t>p(Drought)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14472" y="1096685"/>
              <a:ext cx="1845616" cy="1851591"/>
              <a:chOff x="3421845" y="4056845"/>
              <a:chExt cx="1845616" cy="185159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t="5694" r="50424" b="50423"/>
              <a:stretch/>
            </p:blipFill>
            <p:spPr>
              <a:xfrm>
                <a:off x="3451541" y="4056845"/>
                <a:ext cx="1815920" cy="1851591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421845" y="4077352"/>
                <a:ext cx="1752852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/>
                  <a:t>Vulnerability</a:t>
                </a:r>
                <a:endParaRPr lang="en-GB" sz="1900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771464" y="658984"/>
              <a:ext cx="574415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GB" sz="1600" b="0" dirty="0"/>
                <a:t>Risk = Expected loss = probability(Hazard) * Vulnerability</a:t>
              </a:r>
            </a:p>
          </p:txBody>
        </p:sp>
        <p:sp>
          <p:nvSpPr>
            <p:cNvPr id="21" name="Right Arrow 20"/>
            <p:cNvSpPr/>
            <p:nvPr/>
          </p:nvSpPr>
          <p:spPr bwMode="auto">
            <a:xfrm>
              <a:off x="2959644" y="1848922"/>
              <a:ext cx="781879" cy="503583"/>
            </a:xfrm>
            <a:prstGeom prst="righ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Left Arrow 21"/>
            <p:cNvSpPr/>
            <p:nvPr/>
          </p:nvSpPr>
          <p:spPr bwMode="auto">
            <a:xfrm>
              <a:off x="5489853" y="1848922"/>
              <a:ext cx="715402" cy="503582"/>
            </a:xfrm>
            <a:prstGeom prst="lef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60088" y="2481260"/>
              <a:ext cx="1517652" cy="46166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r"/>
              <a:r>
                <a:rPr lang="en-GB" b="0" dirty="0"/>
                <a:t>Van </a:t>
              </a:r>
              <a:r>
                <a:rPr lang="en-GB" b="0" dirty="0" err="1"/>
                <a:t>Oijen</a:t>
              </a:r>
              <a:r>
                <a:rPr lang="en-GB" b="0" dirty="0"/>
                <a:t> et al. (2013, 2014, 2019)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07532-C77E-A448-BF8A-3B2D30FA7196}"/>
              </a:ext>
            </a:extLst>
          </p:cNvPr>
          <p:cNvCxnSpPr>
            <a:cxnSpLocks/>
          </p:cNvCxnSpPr>
          <p:nvPr/>
        </p:nvCxnSpPr>
        <p:spPr bwMode="auto">
          <a:xfrm flipH="1">
            <a:off x="1541568" y="517525"/>
            <a:ext cx="1" cy="6340475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053BF0-E08E-994F-A9FD-813D0F89BE5F}"/>
              </a:ext>
            </a:extLst>
          </p:cNvPr>
          <p:cNvSpPr txBox="1"/>
          <p:nvPr/>
        </p:nvSpPr>
        <p:spPr>
          <a:xfrm>
            <a:off x="42458" y="660127"/>
            <a:ext cx="1440627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Probabilistic Risk Analysis (PRA)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9F6F31-9E69-3245-BD49-03FC78D7CDAE}"/>
              </a:ext>
            </a:extLst>
          </p:cNvPr>
          <p:cNvSpPr txBox="1"/>
          <p:nvPr/>
        </p:nvSpPr>
        <p:spPr>
          <a:xfrm>
            <a:off x="246414" y="3222168"/>
            <a:ext cx="1386444" cy="107721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Bayesian Decision Theory</a:t>
            </a:r>
          </a:p>
          <a:p>
            <a:pPr algn="r"/>
            <a:r>
              <a:rPr lang="en-GB" sz="1600" b="0" dirty="0"/>
              <a:t>(BDT)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7EFB88-5FDD-1D40-B554-1192EFD3E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289" y="3284951"/>
            <a:ext cx="4322448" cy="321449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DF0CD57-ECF8-EB45-8F33-0C1D153BD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1872" y="3328211"/>
            <a:ext cx="2750213" cy="3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Data &amp; Process-Based Modelling (PBM)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30" y="1414483"/>
            <a:ext cx="5842656" cy="1200329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u="sng" dirty="0"/>
              <a:t>Data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Performance of conifer spp. in UK, Spain, Finland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Environmental conditions (soil, past &amp; future climate)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Forest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DD5B04-86F9-3C49-9474-1382B07D4255}"/>
              </a:ext>
            </a:extLst>
          </p:cNvPr>
          <p:cNvGrpSpPr/>
          <p:nvPr/>
        </p:nvGrpSpPr>
        <p:grpSpPr>
          <a:xfrm>
            <a:off x="814930" y="2614812"/>
            <a:ext cx="8010369" cy="3886196"/>
            <a:chOff x="814930" y="2614812"/>
            <a:chExt cx="8010369" cy="38861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CF2AFA-53C0-0649-9F0F-D555B33BBCB4}"/>
                </a:ext>
              </a:extLst>
            </p:cNvPr>
            <p:cNvGrpSpPr/>
            <p:nvPr/>
          </p:nvGrpSpPr>
          <p:grpSpPr>
            <a:xfrm>
              <a:off x="814930" y="2614812"/>
              <a:ext cx="5842655" cy="3088269"/>
              <a:chOff x="1560227" y="2614812"/>
              <a:chExt cx="5842655" cy="3088269"/>
            </a:xfrm>
          </p:grpSpPr>
          <p:sp>
            <p:nvSpPr>
              <p:cNvPr id="23" name="Text Box 966">
                <a:extLst>
                  <a:ext uri="{FF2B5EF4-FFF2-40B4-BE49-F238E27FC236}">
                    <a16:creationId xmlns:a16="http://schemas.microsoft.com/office/drawing/2014/main" id="{40C69A6D-96C0-1B49-8469-7143BF4CE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0227" y="4225753"/>
                <a:ext cx="5842655" cy="1477328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1800" b="0" u="sng" dirty="0"/>
                  <a:t>PBM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BASFOR, 3PGN, …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Quantifying past &amp; future forest performance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forest vulnerability to drought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impacts of management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6CD6CC46-C2EE-6F49-86B6-C2E0BF6C4B35}"/>
                  </a:ext>
                </a:extLst>
              </p:cNvPr>
              <p:cNvCxnSpPr>
                <a:stCxn id="24" idx="2"/>
                <a:endCxn id="23" idx="0"/>
              </p:cNvCxnSpPr>
              <p:nvPr/>
            </p:nvCxnSpPr>
            <p:spPr bwMode="auto">
              <a:xfrm flipH="1">
                <a:off x="4481555" y="2614812"/>
                <a:ext cx="6263" cy="1610941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5DB50A-886F-354B-9FDC-AEC488475DA6}"/>
                  </a:ext>
                </a:extLst>
              </p:cNvPr>
              <p:cNvSpPr/>
              <p:nvPr/>
            </p:nvSpPr>
            <p:spPr>
              <a:xfrm>
                <a:off x="4481554" y="3143283"/>
                <a:ext cx="19720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drivers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test data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calibration data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72FA42-1031-1340-A2FF-073E410C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4412" y="3661362"/>
              <a:ext cx="1303055" cy="13030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7767CF-A1E5-694D-8963-A699732EE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292"/>
            <a:stretch/>
          </p:blipFill>
          <p:spPr>
            <a:xfrm>
              <a:off x="6844412" y="5072319"/>
              <a:ext cx="1980887" cy="1428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6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Project flowchart &amp; Decision Support System (DSS)</a:t>
            </a:r>
          </a:p>
        </p:txBody>
      </p:sp>
      <p:sp>
        <p:nvSpPr>
          <p:cNvPr id="23" name="Text Box 966">
            <a:extLst>
              <a:ext uri="{FF2B5EF4-FFF2-40B4-BE49-F238E27FC236}">
                <a16:creationId xmlns:a16="http://schemas.microsoft.com/office/drawing/2014/main" id="{40C69A6D-96C0-1B49-8469-7143BF4CE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4" y="2603636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PBM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3" y="1489643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6CC46-C2EE-6F49-86B6-C2E0BF6C4B35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 bwMode="auto">
          <a:xfrm>
            <a:off x="1660068" y="1858975"/>
            <a:ext cx="1" cy="74466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4A9DEF-5344-9B4E-8204-1969D365F61E}"/>
              </a:ext>
            </a:extLst>
          </p:cNvPr>
          <p:cNvGrpSpPr/>
          <p:nvPr/>
        </p:nvGrpSpPr>
        <p:grpSpPr>
          <a:xfrm>
            <a:off x="2392472" y="1489643"/>
            <a:ext cx="1546965" cy="1483325"/>
            <a:chOff x="2392472" y="1489643"/>
            <a:chExt cx="1546965" cy="1483325"/>
          </a:xfrm>
        </p:grpSpPr>
        <p:sp>
          <p:nvSpPr>
            <p:cNvPr id="25" name="Text Box 966">
              <a:extLst>
                <a:ext uri="{FF2B5EF4-FFF2-40B4-BE49-F238E27FC236}">
                  <a16:creationId xmlns:a16="http://schemas.microsoft.com/office/drawing/2014/main" id="{16FD582B-A53B-0245-B0B8-6B7F4E746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1489643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PRA</a:t>
              </a:r>
            </a:p>
          </p:txBody>
        </p:sp>
        <p:sp>
          <p:nvSpPr>
            <p:cNvPr id="11" name="Text Box 966">
              <a:extLst>
                <a:ext uri="{FF2B5EF4-FFF2-40B4-BE49-F238E27FC236}">
                  <a16:creationId xmlns:a16="http://schemas.microsoft.com/office/drawing/2014/main" id="{5B7A62C9-13AB-D140-81AE-03C035CE9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2603636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BDT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1065D4A-11E4-404C-AABC-ACD5CAD14117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 bwMode="auto">
            <a:xfrm>
              <a:off x="2392472" y="1674309"/>
              <a:ext cx="789141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0281A58-C494-7B48-8698-E4671E3BEB4C}"/>
                </a:ext>
              </a:extLst>
            </p:cNvPr>
            <p:cNvCxnSpPr>
              <a:cxnSpLocks/>
              <a:stCxn id="23" idx="3"/>
            </p:cNvCxnSpPr>
            <p:nvPr/>
          </p:nvCxnSpPr>
          <p:spPr bwMode="auto">
            <a:xfrm flipV="1">
              <a:off x="2392473" y="1858975"/>
              <a:ext cx="789139" cy="92932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7BE9DD-7C21-144D-99AA-21F876B6F88A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 bwMode="auto">
            <a:xfrm>
              <a:off x="2392473" y="2788302"/>
              <a:ext cx="78914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17E4A7-987D-DA40-8534-3CC1AFBAB3C8}"/>
              </a:ext>
            </a:extLst>
          </p:cNvPr>
          <p:cNvGrpSpPr/>
          <p:nvPr/>
        </p:nvGrpSpPr>
        <p:grpSpPr>
          <a:xfrm>
            <a:off x="3939437" y="1674309"/>
            <a:ext cx="4682338" cy="3734527"/>
            <a:chOff x="3939437" y="1674309"/>
            <a:chExt cx="4682338" cy="3734527"/>
          </a:xfrm>
        </p:grpSpPr>
        <p:sp>
          <p:nvSpPr>
            <p:cNvPr id="22" name="Text Box 966">
              <a:extLst>
                <a:ext uri="{FF2B5EF4-FFF2-40B4-BE49-F238E27FC236}">
                  <a16:creationId xmlns:a16="http://schemas.microsoft.com/office/drawing/2014/main" id="{2203DD4D-74BC-D24A-85FA-1B5721295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975" y="2046639"/>
              <a:ext cx="1464809" cy="36933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DSS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0C93DB0-5185-994B-9D31-644BE668DF28}"/>
                </a:ext>
              </a:extLst>
            </p:cNvPr>
            <p:cNvCxnSpPr>
              <a:cxnSpLocks/>
              <a:stCxn id="25" idx="3"/>
            </p:cNvCxnSpPr>
            <p:nvPr/>
          </p:nvCxnSpPr>
          <p:spPr bwMode="auto">
            <a:xfrm>
              <a:off x="3939437" y="1674309"/>
              <a:ext cx="948538" cy="42370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1CC574-D052-3A47-8339-CF78D291D389}"/>
                </a:ext>
              </a:extLst>
            </p:cNvPr>
            <p:cNvCxnSpPr>
              <a:cxnSpLocks/>
              <a:stCxn id="11" idx="3"/>
            </p:cNvCxnSpPr>
            <p:nvPr/>
          </p:nvCxnSpPr>
          <p:spPr bwMode="auto">
            <a:xfrm flipV="1">
              <a:off x="3939437" y="2415971"/>
              <a:ext cx="948538" cy="37233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28E605-F095-0D43-81A8-0B5FF028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75" y="2602136"/>
              <a:ext cx="3733800" cy="2806700"/>
            </a:xfrm>
            <a:prstGeom prst="rect">
              <a:avLst/>
            </a:prstGeom>
            <a:ln w="25400">
              <a:solidFill>
                <a:srgbClr val="FFFF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458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5F14-26B6-12F5-926B-6BDA7CF3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analysis of p[H] and 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C2BEE-D36D-261C-5FB8-E594744702F6}"/>
              </a:ext>
            </a:extLst>
          </p:cNvPr>
          <p:cNvSpPr txBox="1"/>
          <p:nvPr/>
        </p:nvSpPr>
        <p:spPr>
          <a:xfrm>
            <a:off x="2044557" y="1191802"/>
            <a:ext cx="5250095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 err="1">
                <a:solidFill>
                  <a:schemeClr val="tx2"/>
                </a:solidFill>
              </a:rPr>
              <a:t>Analysing</a:t>
            </a:r>
            <a:r>
              <a:rPr lang="en-US" sz="2200" b="0" dirty="0">
                <a:solidFill>
                  <a:schemeClr val="tx2"/>
                </a:solidFill>
              </a:rPr>
              <a:t> p[H]. Compare with FTA in systems with binary outcomes. Use BBN. Or PBM.</a:t>
            </a:r>
          </a:p>
        </p:txBody>
      </p:sp>
    </p:spTree>
    <p:extLst>
      <p:ext uri="{BB962C8B-B14F-4D97-AF65-F5344CB8AC3E}">
        <p14:creationId xmlns:p14="http://schemas.microsoft.com/office/powerpoint/2010/main" val="1848012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30E9-0715-1B45-AFD2-F0C15132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48813-E6D6-714A-BE5A-511E0A23E4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260" y="1041722"/>
            <a:ext cx="5561480" cy="50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0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3227-07D2-5D90-C79A-B4B33D7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formal theory for PRA: Notation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13738B1E-2AD2-2287-F03B-4C030A6AB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1398492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System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8A4A86-7968-E787-CF17-DBDC9B00A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1398492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Environment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69B5C6-C934-3EB8-A556-4386F4A2D69A}"/>
              </a:ext>
            </a:extLst>
          </p:cNvPr>
          <p:cNvCxnSpPr>
            <a:cxnSpLocks noChangeShapeType="1"/>
            <a:stCxn id="4" idx="6"/>
            <a:endCxn id="3" idx="2"/>
          </p:cNvCxnSpPr>
          <p:nvPr/>
        </p:nvCxnSpPr>
        <p:spPr bwMode="auto">
          <a:xfrm>
            <a:off x="3792073" y="1840296"/>
            <a:ext cx="1470212" cy="0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1F34E-5BB1-16BA-68E3-8D2E1472A85C}"/>
              </a:ext>
            </a:extLst>
          </p:cNvPr>
          <p:cNvSpPr txBox="1"/>
          <p:nvPr/>
        </p:nvSpPr>
        <p:spPr>
          <a:xfrm>
            <a:off x="860612" y="3043576"/>
            <a:ext cx="7628964" cy="280076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/>
              <a:t>H		= Hazardous conditions</a:t>
            </a:r>
          </a:p>
          <a:p>
            <a:r>
              <a:rPr lang="en-US" sz="2200" b="0" dirty="0"/>
              <a:t>p[ x ∈ H ] 	= p[H] = Probability of hazardous conditions</a:t>
            </a:r>
          </a:p>
          <a:p>
            <a:endParaRPr lang="en-US" sz="2200" b="0" dirty="0"/>
          </a:p>
          <a:p>
            <a:r>
              <a:rPr lang="en-US" sz="2200" b="0" dirty="0"/>
              <a:t>E[ z ]		= Expectation for system performance</a:t>
            </a:r>
          </a:p>
          <a:p>
            <a:r>
              <a:rPr lang="en-US" sz="2200" b="0" dirty="0"/>
              <a:t>E[ z | H ]	= Expectation for system performance</a:t>
            </a:r>
          </a:p>
          <a:p>
            <a:r>
              <a:rPr lang="en-US" sz="2200" b="0" dirty="0"/>
              <a:t>		   under hazardous (”bad”) conditions</a:t>
            </a:r>
          </a:p>
          <a:p>
            <a:r>
              <a:rPr lang="en-US" sz="2200" b="0" dirty="0"/>
              <a:t>E[ z | ¬H ]	= Expectation for system performance</a:t>
            </a:r>
          </a:p>
          <a:p>
            <a:r>
              <a:rPr lang="en-US" sz="2200" b="0" dirty="0"/>
              <a:t>		    under non-hazardous (“good”) conditions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9C79-94E7-1C49-AD88-40D836E3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8CADD-56F5-0C4E-9015-428FB91023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88" y="863529"/>
            <a:ext cx="8079129" cy="49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13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1535-C1EB-BBF2-0158-91DE759E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1011-E72E-ABE0-B6DB-485B7EB4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PRAFOR (2020-2022) -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5B799-2424-764E-5A38-CA6129FEB634}"/>
              </a:ext>
            </a:extLst>
          </p:cNvPr>
          <p:cNvSpPr txBox="1"/>
          <p:nvPr/>
        </p:nvSpPr>
        <p:spPr>
          <a:xfrm>
            <a:off x="2606930" y="1032433"/>
            <a:ext cx="4296689" cy="206210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Need to know where/what to plant to ensure 'climate-smart' forestry (carbon sequestration)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To underpin land-use decision making needs information on risks in a way that supports decisions making to mitigate drought (and other) risks.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8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113664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E7D9-0C87-4347-AF89-E436287B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D193C-F896-7C4B-96B2-C682AC865245}"/>
              </a:ext>
            </a:extLst>
          </p:cNvPr>
          <p:cNvSpPr txBox="1"/>
          <p:nvPr/>
        </p:nvSpPr>
        <p:spPr>
          <a:xfrm>
            <a:off x="1226457" y="1690062"/>
            <a:ext cx="6691085" cy="34778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Theory has been tested on virtual data sets, confirming the accuracy of formulas for uncertainty quantification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Next steps: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Application to real forest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theory to be embedded in Bayesian decision-theory (BDT)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or BDT to be embedded in ESC, the existing Decision Support System of Forest Research U.K.</a:t>
            </a:r>
          </a:p>
        </p:txBody>
      </p:sp>
    </p:spTree>
    <p:extLst>
      <p:ext uri="{BB962C8B-B14F-4D97-AF65-F5344CB8AC3E}">
        <p14:creationId xmlns:p14="http://schemas.microsoft.com/office/powerpoint/2010/main" val="34370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70"/>
    </mc:Choice>
    <mc:Fallback xmlns="">
      <p:transition spd="slow" advTm="4667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Process-model based drought vulnerability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4171" y="1201580"/>
            <a:ext cx="4296689" cy="477053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Two process-based models (BASFOR, 3PGN)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Identify </a:t>
            </a:r>
            <a:r>
              <a:rPr lang="en-GB" sz="2400" b="0" dirty="0">
                <a:solidFill>
                  <a:schemeClr val="accent2"/>
                </a:solidFill>
              </a:rPr>
              <a:t>key factors </a:t>
            </a:r>
            <a:r>
              <a:rPr lang="en-GB" sz="2400" b="0" dirty="0"/>
              <a:t>drive present and future forest </a:t>
            </a:r>
            <a:r>
              <a:rPr lang="en-GB" sz="2400" b="0" dirty="0">
                <a:solidFill>
                  <a:schemeClr val="accent2"/>
                </a:solidFill>
              </a:rPr>
              <a:t>drought vulnerability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Bayesian Calibration </a:t>
            </a:r>
            <a:r>
              <a:rPr lang="en-GB" sz="2400" b="0" dirty="0"/>
              <a:t>to reduce uncertainty in model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Forest data </a:t>
            </a:r>
            <a:r>
              <a:rPr lang="en-GB" sz="2400" b="0" dirty="0"/>
              <a:t>(UK, Spain and Finland)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Quantify uncertainty in </a:t>
            </a:r>
            <a:r>
              <a:rPr lang="en-GB" sz="2400" b="0" dirty="0">
                <a:solidFill>
                  <a:schemeClr val="accent2"/>
                </a:solidFill>
              </a:rPr>
              <a:t>model error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-134471" y="5883203"/>
            <a:ext cx="263214" cy="430887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endParaRPr lang="en-GB" sz="10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3" y="778044"/>
            <a:ext cx="2956908" cy="292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59" y="1946816"/>
            <a:ext cx="3254007" cy="240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6" y="3634855"/>
            <a:ext cx="3794144" cy="1923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08" y="4575619"/>
            <a:ext cx="3794606" cy="19649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572000" y="953096"/>
            <a:ext cx="4260606" cy="1062317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02213" y="2015413"/>
            <a:ext cx="4260606" cy="1062318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20249" y="3133166"/>
            <a:ext cx="4442570" cy="1801904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11231" y="4935070"/>
            <a:ext cx="4442570" cy="831805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64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88"/>
    </mc:Choice>
    <mc:Fallback xmlns="">
      <p:transition spd="slow" advTm="113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" y="0"/>
            <a:ext cx="9144293" cy="68485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9381" y="992012"/>
            <a:ext cx="41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National scale guidance published in 2001.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Complemented by a </a:t>
            </a:r>
            <a:r>
              <a:rPr lang="en-GB" sz="2400" dirty="0">
                <a:latin typeface="Verdana" panose="020B0604030504040204" pitchFamily="34" charset="0"/>
              </a:rPr>
              <a:t>computer based decision support system</a:t>
            </a:r>
            <a:r>
              <a:rPr lang="en-GB" sz="2400" b="0" dirty="0">
                <a:latin typeface="Verdana" panose="020B0604030504040204" pitchFamily="34" charset="0"/>
              </a:rPr>
              <a:t>, field survey pack and training course.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ArcView extension.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Now embedded in many aspects of GB Forestry.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448" y="1114537"/>
            <a:ext cx="3465436" cy="48831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52631" y="126381"/>
            <a:ext cx="58685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bg1"/>
                </a:solidFill>
              </a:rPr>
              <a:t>ESC: a DSS for tree suitability estimation</a:t>
            </a:r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70"/>
    </mc:Choice>
    <mc:Fallback xmlns="">
      <p:transition spd="slow" advTm="7487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  <a:endParaRPr lang="en-GB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  <a:endParaRPr lang="en-GB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  <a:endParaRPr lang="en-GB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600" y="3336411"/>
            <a:ext cx="8517835" cy="308466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3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81126-17F4-A1E2-DB88-73A50EF6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B140830-8565-DA3C-3936-2C8A1212B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GB" sz="2400" dirty="0">
                <a:effectLst/>
              </a:rPr>
              <a:t>Appendices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4D40FC3E-5102-6148-A68F-B0BA2131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EED38-85CA-322C-3127-3FAB0116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E9674-92C2-ADCF-2CCC-7065AAB33A61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6C3FF-F592-821F-2A80-7AF21554768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FE488-FCA2-68AB-AA23-474C2DBB8288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133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3CB8-6EFE-F1C2-33EB-965CECCB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for V being threshold-independent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68767-3754-4E61-FB8B-0209ACCA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92980"/>
            <a:ext cx="7772400" cy="1559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6DD57-E355-056C-903C-BD6D6526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62982"/>
            <a:ext cx="3605349" cy="4446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8E1AC1A7-CC30-5712-74B8-0F9DBF89D12B}"/>
              </a:ext>
            </a:extLst>
          </p:cNvPr>
          <p:cNvSpPr/>
          <p:nvPr/>
        </p:nvSpPr>
        <p:spPr bwMode="auto">
          <a:xfrm>
            <a:off x="4852853" y="4100568"/>
            <a:ext cx="770709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4A64A8C-0D94-EA9A-BB60-C1C740031539}"/>
              </a:ext>
            </a:extLst>
          </p:cNvPr>
          <p:cNvSpPr/>
          <p:nvPr/>
        </p:nvSpPr>
        <p:spPr bwMode="auto">
          <a:xfrm rot="5400000">
            <a:off x="6929869" y="3265268"/>
            <a:ext cx="786973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24301D-2850-B370-3B06-9B4DED0BE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51" y="3990622"/>
            <a:ext cx="2197810" cy="41702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072040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5F3F-AE8E-CFD3-8DB2-44F65A39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datasets where E[</a:t>
            </a:r>
            <a:r>
              <a:rPr lang="en-US" dirty="0" err="1"/>
              <a:t>z|x</a:t>
            </a:r>
            <a:r>
              <a:rPr lang="en-US" dirty="0"/>
              <a:t>] = a + b </a:t>
            </a:r>
            <a:r>
              <a:rPr lang="en-US" dirty="0" err="1"/>
              <a:t>F</a:t>
            </a:r>
            <a:r>
              <a:rPr lang="en-US" baseline="-25000" dirty="0" err="1"/>
              <a:t>x</a:t>
            </a:r>
            <a:r>
              <a:rPr lang="en-US" dirty="0"/>
              <a:t>[x]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1EEE6-AD2A-81CD-7D3E-7D97033748BA}"/>
              </a:ext>
            </a:extLst>
          </p:cNvPr>
          <p:cNvSpPr txBox="1"/>
          <p:nvPr/>
        </p:nvSpPr>
        <p:spPr>
          <a:xfrm>
            <a:off x="353357" y="1548066"/>
            <a:ext cx="8461781" cy="263149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/2       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rexp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&lt;- 1   - exp(-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)/2 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x_B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rbeta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(n,5,1)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z_B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pbeta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(x_B,5,1)/2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rt(n,1,30)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z_t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pt(x_t,1,30)/2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)/2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+ 0.5/(1+exp(-2*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600AE-1ADC-84DE-9770-BDEE6E2DF63F}"/>
              </a:ext>
            </a:extLst>
          </p:cNvPr>
          <p:cNvSpPr txBox="1"/>
          <p:nvPr/>
        </p:nvSpPr>
        <p:spPr>
          <a:xfrm>
            <a:off x="4099474" y="1086401"/>
            <a:ext cx="1585018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 </a:t>
            </a:r>
            <a:r>
              <a:rPr lang="en-US" sz="2400" dirty="0" err="1"/>
              <a:t>F</a:t>
            </a:r>
            <a:r>
              <a:rPr lang="en-US" sz="2400" baseline="-25000" dirty="0" err="1"/>
              <a:t>x</a:t>
            </a:r>
            <a:r>
              <a:rPr lang="en-US" sz="2400" dirty="0"/>
              <a:t>[x]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78161-27C3-C55A-0720-3B860D14AB2D}"/>
              </a:ext>
            </a:extLst>
          </p:cNvPr>
          <p:cNvSpPr txBox="1"/>
          <p:nvPr/>
        </p:nvSpPr>
        <p:spPr>
          <a:xfrm>
            <a:off x="238915" y="1086401"/>
            <a:ext cx="577945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6009C-9EC1-3832-6986-443C0CB4DCE2}"/>
              </a:ext>
            </a:extLst>
          </p:cNvPr>
          <p:cNvSpPr txBox="1"/>
          <p:nvPr/>
        </p:nvSpPr>
        <p:spPr>
          <a:xfrm>
            <a:off x="957368" y="1086401"/>
            <a:ext cx="1109203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p[x]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08F1C-BCB6-50E1-7C8B-4C004993B7F4}"/>
              </a:ext>
            </a:extLst>
          </p:cNvPr>
          <p:cNvSpPr txBox="1"/>
          <p:nvPr/>
        </p:nvSpPr>
        <p:spPr>
          <a:xfrm>
            <a:off x="3639553" y="1086401"/>
            <a:ext cx="371261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51E8-E364-3D13-27B0-9F210F3B8998}"/>
              </a:ext>
            </a:extLst>
          </p:cNvPr>
          <p:cNvSpPr txBox="1"/>
          <p:nvPr/>
        </p:nvSpPr>
        <p:spPr>
          <a:xfrm>
            <a:off x="6849261" y="1086401"/>
            <a:ext cx="371261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𝜺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0F27B-6848-5BEB-E5A5-E86788284CBC}"/>
              </a:ext>
            </a:extLst>
          </p:cNvPr>
          <p:cNvSpPr txBox="1"/>
          <p:nvPr/>
        </p:nvSpPr>
        <p:spPr>
          <a:xfrm>
            <a:off x="2736112" y="1086401"/>
            <a:ext cx="577945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72B78-9692-973A-60F4-80593F0F7D88}"/>
              </a:ext>
            </a:extLst>
          </p:cNvPr>
          <p:cNvSpPr txBox="1"/>
          <p:nvPr/>
        </p:nvSpPr>
        <p:spPr>
          <a:xfrm>
            <a:off x="353357" y="5045421"/>
            <a:ext cx="8461780" cy="120032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We now will do </a:t>
            </a:r>
            <a:r>
              <a:rPr lang="en-US" sz="1800" u="sng" dirty="0">
                <a:solidFill>
                  <a:schemeClr val="accent2"/>
                </a:solidFill>
              </a:rPr>
              <a:t>single</a:t>
            </a:r>
            <a:r>
              <a:rPr lang="en-US" sz="1800" b="0" dirty="0">
                <a:solidFill>
                  <a:schemeClr val="accent2"/>
                </a:solidFill>
              </a:rPr>
              <a:t>-threshold PRA on each of these six datasets.</a:t>
            </a:r>
          </a:p>
          <a:p>
            <a:endParaRPr lang="en-US" sz="1800" b="0" dirty="0">
              <a:solidFill>
                <a:schemeClr val="accent2"/>
              </a:solidFill>
            </a:endParaRPr>
          </a:p>
          <a:p>
            <a:r>
              <a:rPr lang="en-US" sz="1800" b="0" dirty="0">
                <a:solidFill>
                  <a:schemeClr val="accent2"/>
                </a:solidFill>
              </a:rPr>
              <a:t>We vary the location of the threshold: 5% quantile of x, 10%, …, 95%.</a:t>
            </a:r>
          </a:p>
          <a:p>
            <a:r>
              <a:rPr lang="en-US" sz="1800" b="0" dirty="0">
                <a:solidFill>
                  <a:schemeClr val="accent2"/>
                </a:solidFill>
              </a:rPr>
              <a:t>(So p[H] will vary accordingly.)</a:t>
            </a:r>
          </a:p>
        </p:txBody>
      </p:sp>
    </p:spTree>
    <p:extLst>
      <p:ext uri="{BB962C8B-B14F-4D97-AF65-F5344CB8AC3E}">
        <p14:creationId xmlns:p14="http://schemas.microsoft.com/office/powerpoint/2010/main" val="10911330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5.5|9.3|26.2|3.3|10.7|28.6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3.9|1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2.4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  <a:ln w="0">
          <a:solidFill>
            <a:schemeClr val="tx1"/>
          </a:solidFill>
        </a:ln>
      </a:spPr>
      <a:bodyPr wrap="square" rtlCol="0">
        <a:spAutoFit/>
      </a:bodyPr>
      <a:lstStyle>
        <a:defPPr>
          <a:defRPr sz="2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2" ma:contentTypeDescription="Create a new document." ma:contentTypeScope="" ma:versionID="ca2c0d681689ddd4bbc0d9dd68335e27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a1b864b5d436b4eb92bfda8c4caa0d4f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B1090B-97A1-4D21-A330-97BCFF239644}">
  <ds:schemaRefs>
    <ds:schemaRef ds:uri="http://purl.org/dc/dcmitype/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9648154-FE21-4227-82AA-7B411C4E8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9FC1E7-0F1D-4E5F-9295-057CCE79A9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8830</TotalTime>
  <Words>6129</Words>
  <Application>Microsoft Macintosh PowerPoint</Application>
  <PresentationFormat>On-screen Show (4:3)</PresentationFormat>
  <Paragraphs>812</Paragraphs>
  <Slides>103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3" baseType="lpstr">
      <vt:lpstr>Arial Unicode MS</vt:lpstr>
      <vt:lpstr>Arial</vt:lpstr>
      <vt:lpstr>Cambria Math</vt:lpstr>
      <vt:lpstr>Courier New</vt:lpstr>
      <vt:lpstr>Symbol</vt:lpstr>
      <vt:lpstr>Tahoma</vt:lpstr>
      <vt:lpstr>Times</vt:lpstr>
      <vt:lpstr>Times New Roman</vt:lpstr>
      <vt:lpstr>Verdana</vt:lpstr>
      <vt:lpstr>Default Design</vt:lpstr>
      <vt:lpstr>Probabilistic Risk Analysis (PRA) and Bayesian Decision Theory (BDT)</vt:lpstr>
      <vt:lpstr>Contents</vt:lpstr>
      <vt:lpstr>1. Introduction to PRA: Basic ideas &amp; equations</vt:lpstr>
      <vt:lpstr>Terminological confusion</vt:lpstr>
      <vt:lpstr>Terminological confusion</vt:lpstr>
      <vt:lpstr>Risk matrices</vt:lpstr>
      <vt:lpstr>Risk matrices</vt:lpstr>
      <vt:lpstr>Risk matrices</vt:lpstr>
      <vt:lpstr>Toward formal theory for PRA: Notation</vt:lpstr>
      <vt:lpstr>PRA: basic equations</vt:lpstr>
      <vt:lpstr>Data needs are minimal for basic PRA</vt:lpstr>
      <vt:lpstr>A simple method for risk decomposition</vt:lpstr>
      <vt:lpstr>Example: Risk analysis for NPP</vt:lpstr>
      <vt:lpstr>PRA coniferous forests (WATCH, EMEP, BASFOR)</vt:lpstr>
      <vt:lpstr>PRA coniferous forests (MPI-Remo, EMEP, BASFOR)</vt:lpstr>
      <vt:lpstr>6 models: average NPP in 1971-2000</vt:lpstr>
      <vt:lpstr>Risk analysis NPP (model LPJ) per latitudinal band</vt:lpstr>
      <vt:lpstr>Risk analysis NPP (model LPJ) per latitudinal band</vt:lpstr>
      <vt:lpstr>Risk analysis NPP: 5 models</vt:lpstr>
      <vt:lpstr>He et al. (2021). Drought Risk of Global Terrestrial Gross Primary Productivity Over the Last 40 YearsDetected by a Remote Sensing-Driven Process Model</vt:lpstr>
      <vt:lpstr>Nandintseg et al. (2021). Risk and vulnerability of Mongolian grasslands under climate change</vt:lpstr>
      <vt:lpstr>Fyllas et al. (2015). Mediterranean Forests in Transition (MEDIT): Deliverable No9</vt:lpstr>
      <vt:lpstr>Zhou et al. (2018). Drought Impacts on Vegetation Indices and Productivity of Terrestrial Ecosystems in Southwestern China During 2001–2012</vt:lpstr>
      <vt:lpstr>Kuhnert et al. (2017). Impact analysis of climate data aggregation at different spatial scales on simulated net primary productivity for croplands</vt:lpstr>
      <vt:lpstr>Nandintseg et al. (2024). Future drought risk and adaptation of pastoralism in Eurasian rangelands</vt:lpstr>
      <vt:lpstr>Toward UQ (Uncertainty Quantification)</vt:lpstr>
      <vt:lpstr>Toward UQ (Uncertainty Quantification)</vt:lpstr>
      <vt:lpstr>Uncertainty Quantification (UQ)</vt:lpstr>
      <vt:lpstr>R-function for single-threshold sampling-based PRA</vt:lpstr>
      <vt:lpstr>UQ: 1000 datasets from same distribution, thr=1</vt:lpstr>
      <vt:lpstr>UQ: 1000 datasets from same distribution, thr=1</vt:lpstr>
      <vt:lpstr>UQ: 1000 datasets from same distribution, thr=1</vt:lpstr>
      <vt:lpstr>EXERCISE. Minimal data sets (sampling-based PRA)</vt:lpstr>
      <vt:lpstr>EXERCISE. Minimal data sets (sampling-based PRA)</vt:lpstr>
      <vt:lpstr>Forest data from Germany</vt:lpstr>
      <vt:lpstr>Forest data from Germany</vt:lpstr>
      <vt:lpstr>Forest data from Germany</vt:lpstr>
      <vt:lpstr>Forest data from Germany: PRA</vt:lpstr>
      <vt:lpstr>Forest data from Germany: PRA</vt:lpstr>
      <vt:lpstr>Forest data from Germany: EXERCISE 1</vt:lpstr>
      <vt:lpstr>Forest data from Germany: EXERCISE 1</vt:lpstr>
      <vt:lpstr>Van Oijen &amp; Zavala (2019): P. sylvestris (El Carrascal, Spain)</vt:lpstr>
      <vt:lpstr>Deriving p[H], V and R from data (3 methods)</vt:lpstr>
      <vt:lpstr>Deriving p[H], V and R from data (3 methods)</vt:lpstr>
      <vt:lpstr>Deriving p[H], V and R from data (3 methods)</vt:lpstr>
      <vt:lpstr>Uncertainty quantification</vt:lpstr>
      <vt:lpstr>Distribution-based PRA</vt:lpstr>
      <vt:lpstr>Conditional means</vt:lpstr>
      <vt:lpstr>Distribution-based PRA: Bivariate Gaussian</vt:lpstr>
      <vt:lpstr>2. Model-based PRA</vt:lpstr>
      <vt:lpstr>3. Beyond the basic theory</vt:lpstr>
      <vt:lpstr>Extending the PRA to 2 hazardous conditions or more </vt:lpstr>
      <vt:lpstr>Extending the PRA to 2 hazardous conditions or more </vt:lpstr>
      <vt:lpstr>Multi-threshold PRA</vt:lpstr>
      <vt:lpstr>‘PRAm’: R-function for multi-threshold PRA</vt:lpstr>
      <vt:lpstr>Forest data from Germany revisited</vt:lpstr>
      <vt:lpstr>Forest data from Germany: Multi-threshold PRA</vt:lpstr>
      <vt:lpstr>Forest data from Germany: EXERCISE 2</vt:lpstr>
      <vt:lpstr>Forest data from Germany: EXERCISE 2</vt:lpstr>
      <vt:lpstr>Continuous single-threshold PRA</vt:lpstr>
      <vt:lpstr>Extending the PRA from 2 risk-components to 3</vt:lpstr>
      <vt:lpstr>Extension to R = Q p[H] V</vt:lpstr>
      <vt:lpstr>Interacting hazards</vt:lpstr>
      <vt:lpstr>Liu et al. (2020). A new risk probability calculation method for urban ecological risk assessment</vt:lpstr>
      <vt:lpstr>Chen et al. (2020). The collapse points of increasing trend of vegetation rain-use efficiency under droughts</vt:lpstr>
      <vt:lpstr>PRA for heatwaves (T&gt;30C) as f(mean(T),sd(T))</vt:lpstr>
      <vt:lpstr>Chatzopoulos et al. (2021). Potential impacts of concurrent and recurrent climate extremes on the global food system by 2030</vt:lpstr>
      <vt:lpstr>Example of H-interaction with modelled data</vt:lpstr>
      <vt:lpstr>4. Introduction to BDT</vt:lpstr>
      <vt:lpstr>Bayesian Decision Theory (BDT)</vt:lpstr>
      <vt:lpstr>Graphical models: From PRA to BDT</vt:lpstr>
      <vt:lpstr>Utility matrix for discrete u(a,x)</vt:lpstr>
      <vt:lpstr>Value of Information: Impact on expected utility</vt:lpstr>
      <vt:lpstr>Value of Information in the tree beetle example</vt:lpstr>
      <vt:lpstr>Value of Bad Information in the tree beetle example</vt:lpstr>
      <vt:lpstr>Decision tree</vt:lpstr>
      <vt:lpstr>Sequential decisions</vt:lpstr>
      <vt:lpstr>Graphical models: From PRA to BDT</vt:lpstr>
      <vt:lpstr>BDT for forestry</vt:lpstr>
      <vt:lpstr>Ignoring uncertainties and errors for a moment ...</vt:lpstr>
      <vt:lpstr>Gonzales-Redin et al. (2016)</vt:lpstr>
      <vt:lpstr>Now with all uncertainties!</vt:lpstr>
      <vt:lpstr>5. Links between PRA and BDT</vt:lpstr>
      <vt:lpstr>6. General discussion</vt:lpstr>
      <vt:lpstr>Theory development: PRA &amp; BDT</vt:lpstr>
      <vt:lpstr>Data &amp; Process-Based Modelling (PBM)</vt:lpstr>
      <vt:lpstr>Project flowchart &amp; Decision Support System (DSS)</vt:lpstr>
      <vt:lpstr>Deeper analysis of p[H] and V</vt:lpstr>
      <vt:lpstr>Lecina-Diaz et al. (2020)</vt:lpstr>
      <vt:lpstr>Lecina-Diaz et al. (2020)</vt:lpstr>
      <vt:lpstr>PRAFOR (2020-2022) - Why?</vt:lpstr>
      <vt:lpstr>PRAFOR objectives</vt:lpstr>
      <vt:lpstr>Outlook</vt:lpstr>
      <vt:lpstr>Process-model based drought vulnerability</vt:lpstr>
      <vt:lpstr>PowerPoint Presentation</vt:lpstr>
      <vt:lpstr>PRAFOR objectives</vt:lpstr>
      <vt:lpstr>Appendices</vt:lpstr>
      <vt:lpstr>Condition for V being threshold-independent</vt:lpstr>
      <vt:lpstr>Six datasets where E[z|x] = a + b Fx[x]</vt:lpstr>
      <vt:lpstr>Single-threshold PRA on the six datasets</vt:lpstr>
      <vt:lpstr>EXERCISE</vt:lpstr>
      <vt:lpstr>Multi-threshold PRA with equal-p[H] intervals</vt:lpstr>
      <vt:lpstr>Multi-threshold PRA with equal-x-width intervals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PRAFOR: New theory for Probabilistic Risk Analysis (PRA)</dc:title>
  <dc:subject/>
  <dc:creator/>
  <cp:keywords/>
  <dc:description/>
  <cp:lastModifiedBy>Marcel van Oijen</cp:lastModifiedBy>
  <cp:revision>1531</cp:revision>
  <dcterms:created xsi:type="dcterms:W3CDTF">2000-04-18T15:17:11Z</dcterms:created>
  <dcterms:modified xsi:type="dcterms:W3CDTF">2025-09-10T17:01:12Z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